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63" r:id="rId2"/>
    <p:sldId id="262" r:id="rId3"/>
  </p:sldIdLst>
  <p:sldSz cx="7559675" cy="10439400"/>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5CA8515D-496A-4FBD-BED6-6FA78065C4CA}">
          <p14:sldIdLst>
            <p14:sldId id="263"/>
            <p14:sldId id="262"/>
          </p14:sldIdLst>
        </p14:section>
      </p14:sectionLst>
    </p:ext>
    <p:ext uri="{EFAFB233-063F-42B5-8137-9DF3F51BA10A}">
      <p15:sldGuideLst xmlns:p15="http://schemas.microsoft.com/office/powerpoint/2012/main">
        <p15:guide id="1" orient="horz" pos="328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3" autoAdjust="0"/>
    <p:restoredTop sz="94660"/>
  </p:normalViewPr>
  <p:slideViewPr>
    <p:cSldViewPr snapToGrid="0">
      <p:cViewPr varScale="1">
        <p:scale>
          <a:sx n="63" d="100"/>
          <a:sy n="63" d="100"/>
        </p:scale>
        <p:origin x="979" y="68"/>
      </p:cViewPr>
      <p:guideLst>
        <p:guide orient="horz" pos="3288"/>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0" cy="502676"/>
          </a:xfrm>
          <a:prstGeom prst="rect">
            <a:avLst/>
          </a:prstGeom>
        </p:spPr>
        <p:txBody>
          <a:bodyPr vert="horz" lIns="93058" tIns="46529" rIns="93058" bIns="46529"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698" y="0"/>
            <a:ext cx="2984870" cy="502676"/>
          </a:xfrm>
          <a:prstGeom prst="rect">
            <a:avLst/>
          </a:prstGeom>
        </p:spPr>
        <p:txBody>
          <a:bodyPr vert="horz" lIns="93058" tIns="46529" rIns="93058" bIns="46529" rtlCol="0"/>
          <a:lstStyle>
            <a:lvl1pPr algn="r">
              <a:defRPr sz="1200"/>
            </a:lvl1pPr>
          </a:lstStyle>
          <a:p>
            <a:fld id="{03C523E4-DDCE-4DD1-A3D4-9A8A3D26462B}" type="datetimeFigureOut">
              <a:rPr kumimoji="1" lang="ja-JP" altLang="en-US" smtClean="0"/>
              <a:t>2021/10/13</a:t>
            </a:fld>
            <a:endParaRPr kumimoji="1" lang="ja-JP" altLang="en-US"/>
          </a:p>
        </p:txBody>
      </p:sp>
      <p:sp>
        <p:nvSpPr>
          <p:cNvPr id="4" name="スライド イメージ プレースホルダー 3"/>
          <p:cNvSpPr>
            <a:spLocks noGrp="1" noRot="1" noChangeAspect="1"/>
          </p:cNvSpPr>
          <p:nvPr>
            <p:ph type="sldImg" idx="2"/>
          </p:nvPr>
        </p:nvSpPr>
        <p:spPr>
          <a:xfrm>
            <a:off x="2219325" y="1250950"/>
            <a:ext cx="2449513" cy="3382963"/>
          </a:xfrm>
          <a:prstGeom prst="rect">
            <a:avLst/>
          </a:prstGeom>
          <a:noFill/>
          <a:ln w="12700">
            <a:solidFill>
              <a:prstClr val="black"/>
            </a:solidFill>
          </a:ln>
        </p:spPr>
        <p:txBody>
          <a:bodyPr vert="horz" lIns="93058" tIns="46529" rIns="93058" bIns="46529" rtlCol="0" anchor="ctr"/>
          <a:lstStyle/>
          <a:p>
            <a:endParaRPr lang="ja-JP" altLang="en-US"/>
          </a:p>
        </p:txBody>
      </p:sp>
      <p:sp>
        <p:nvSpPr>
          <p:cNvPr id="5" name="ノート プレースホルダー 4"/>
          <p:cNvSpPr>
            <a:spLocks noGrp="1"/>
          </p:cNvSpPr>
          <p:nvPr>
            <p:ph type="body" sz="quarter" idx="3"/>
          </p:nvPr>
        </p:nvSpPr>
        <p:spPr>
          <a:xfrm>
            <a:off x="688817" y="4821506"/>
            <a:ext cx="5510530" cy="3944868"/>
          </a:xfrm>
          <a:prstGeom prst="rect">
            <a:avLst/>
          </a:prstGeom>
        </p:spPr>
        <p:txBody>
          <a:bodyPr vert="horz" lIns="93058" tIns="46529" rIns="93058" bIns="4652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6040"/>
            <a:ext cx="2984870" cy="502675"/>
          </a:xfrm>
          <a:prstGeom prst="rect">
            <a:avLst/>
          </a:prstGeom>
        </p:spPr>
        <p:txBody>
          <a:bodyPr vert="horz" lIns="93058" tIns="46529" rIns="93058" bIns="4652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698" y="9516040"/>
            <a:ext cx="2984870" cy="502675"/>
          </a:xfrm>
          <a:prstGeom prst="rect">
            <a:avLst/>
          </a:prstGeom>
        </p:spPr>
        <p:txBody>
          <a:bodyPr vert="horz" lIns="93058" tIns="46529" rIns="93058" bIns="46529" rtlCol="0" anchor="b"/>
          <a:lstStyle>
            <a:lvl1pPr algn="r">
              <a:defRPr sz="1200"/>
            </a:lvl1pPr>
          </a:lstStyle>
          <a:p>
            <a:fld id="{A256055B-0DB3-49ED-8CB8-FD2FF9712EDF}" type="slidenum">
              <a:rPr kumimoji="1" lang="ja-JP" altLang="en-US" smtClean="0"/>
              <a:t>‹#›</a:t>
            </a:fld>
            <a:endParaRPr kumimoji="1" lang="ja-JP" altLang="en-US"/>
          </a:p>
        </p:txBody>
      </p:sp>
    </p:spTree>
    <p:extLst>
      <p:ext uri="{BB962C8B-B14F-4D97-AF65-F5344CB8AC3E}">
        <p14:creationId xmlns:p14="http://schemas.microsoft.com/office/powerpoint/2010/main" val="27630073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D2FE49-4A25-49DA-9440-C5AD4CF44EEE}"/>
              </a:ext>
            </a:extLst>
          </p:cNvPr>
          <p:cNvSpPr>
            <a:spLocks noGrp="1"/>
          </p:cNvSpPr>
          <p:nvPr>
            <p:ph type="ctrTitle"/>
          </p:nvPr>
        </p:nvSpPr>
        <p:spPr>
          <a:xfrm>
            <a:off x="944960" y="1708486"/>
            <a:ext cx="5669756" cy="3634458"/>
          </a:xfrm>
        </p:spPr>
        <p:txBody>
          <a:bodyPr anchor="b"/>
          <a:lstStyle>
            <a:lvl1pPr algn="ctr">
              <a:defRPr sz="3721"/>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B046D13-409C-486F-9356-02B2FDC5ABB2}"/>
              </a:ext>
            </a:extLst>
          </p:cNvPr>
          <p:cNvSpPr>
            <a:spLocks noGrp="1"/>
          </p:cNvSpPr>
          <p:nvPr>
            <p:ph type="subTitle" idx="1"/>
          </p:nvPr>
        </p:nvSpPr>
        <p:spPr>
          <a:xfrm>
            <a:off x="944960" y="5483102"/>
            <a:ext cx="5669756" cy="2520438"/>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339E441-3E4F-4474-A81A-BFEE400E6443}"/>
              </a:ext>
            </a:extLst>
          </p:cNvPr>
          <p:cNvSpPr>
            <a:spLocks noGrp="1"/>
          </p:cNvSpPr>
          <p:nvPr>
            <p:ph type="dt" sz="half" idx="10"/>
          </p:nvPr>
        </p:nvSpPr>
        <p:spPr/>
        <p:txBody>
          <a:bodyPr/>
          <a:lstStyle/>
          <a:p>
            <a:fld id="{B4C51124-99FA-47EE-87AF-DE78FDE1F238}" type="datetimeFigureOut">
              <a:rPr kumimoji="1" lang="ja-JP" altLang="en-US" smtClean="0"/>
              <a:t>2021/10/13</a:t>
            </a:fld>
            <a:endParaRPr kumimoji="1" lang="ja-JP" altLang="en-US"/>
          </a:p>
        </p:txBody>
      </p:sp>
      <p:sp>
        <p:nvSpPr>
          <p:cNvPr id="5" name="フッター プレースホルダー 4">
            <a:extLst>
              <a:ext uri="{FF2B5EF4-FFF2-40B4-BE49-F238E27FC236}">
                <a16:creationId xmlns:a16="http://schemas.microsoft.com/office/drawing/2014/main" id="{7D95BFD9-7148-4667-B2FE-833E387C70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AE2FABB-31EA-4A9B-8ECE-8AEB46CA376E}"/>
              </a:ext>
            </a:extLst>
          </p:cNvPr>
          <p:cNvSpPr>
            <a:spLocks noGrp="1"/>
          </p:cNvSpPr>
          <p:nvPr>
            <p:ph type="sldNum" sz="quarter" idx="12"/>
          </p:nvPr>
        </p:nvSpPr>
        <p:spPr/>
        <p:txBody>
          <a:bodyPr/>
          <a:lstStyle/>
          <a:p>
            <a:fld id="{510892C7-183D-418B-A779-4722E95156B6}" type="slidenum">
              <a:rPr kumimoji="1" lang="ja-JP" altLang="en-US" smtClean="0"/>
              <a:t>‹#›</a:t>
            </a:fld>
            <a:endParaRPr kumimoji="1" lang="ja-JP" altLang="en-US"/>
          </a:p>
        </p:txBody>
      </p:sp>
    </p:spTree>
    <p:extLst>
      <p:ext uri="{BB962C8B-B14F-4D97-AF65-F5344CB8AC3E}">
        <p14:creationId xmlns:p14="http://schemas.microsoft.com/office/powerpoint/2010/main" val="3637811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5314AB-060C-4E27-BF0A-64C1B2E0AC0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687613C-C6B2-4E5D-A508-6E87285B996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E7DA9A-1F5B-4CC4-8672-1518D1DCD84A}"/>
              </a:ext>
            </a:extLst>
          </p:cNvPr>
          <p:cNvSpPr>
            <a:spLocks noGrp="1"/>
          </p:cNvSpPr>
          <p:nvPr>
            <p:ph type="dt" sz="half" idx="10"/>
          </p:nvPr>
        </p:nvSpPr>
        <p:spPr/>
        <p:txBody>
          <a:bodyPr/>
          <a:lstStyle/>
          <a:p>
            <a:fld id="{B4C51124-99FA-47EE-87AF-DE78FDE1F238}" type="datetimeFigureOut">
              <a:rPr kumimoji="1" lang="ja-JP" altLang="en-US" smtClean="0"/>
              <a:t>2021/10/13</a:t>
            </a:fld>
            <a:endParaRPr kumimoji="1" lang="ja-JP" altLang="en-US"/>
          </a:p>
        </p:txBody>
      </p:sp>
      <p:sp>
        <p:nvSpPr>
          <p:cNvPr id="5" name="フッター プレースホルダー 4">
            <a:extLst>
              <a:ext uri="{FF2B5EF4-FFF2-40B4-BE49-F238E27FC236}">
                <a16:creationId xmlns:a16="http://schemas.microsoft.com/office/drawing/2014/main" id="{0E0DC2EE-FC44-4AED-A42F-B944347773F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21EB043-8385-44DD-BAFE-C9E81C256AA3}"/>
              </a:ext>
            </a:extLst>
          </p:cNvPr>
          <p:cNvSpPr>
            <a:spLocks noGrp="1"/>
          </p:cNvSpPr>
          <p:nvPr>
            <p:ph type="sldNum" sz="quarter" idx="12"/>
          </p:nvPr>
        </p:nvSpPr>
        <p:spPr/>
        <p:txBody>
          <a:bodyPr/>
          <a:lstStyle/>
          <a:p>
            <a:fld id="{510892C7-183D-418B-A779-4722E95156B6}" type="slidenum">
              <a:rPr kumimoji="1" lang="ja-JP" altLang="en-US" smtClean="0"/>
              <a:t>‹#›</a:t>
            </a:fld>
            <a:endParaRPr kumimoji="1" lang="ja-JP" altLang="en-US"/>
          </a:p>
        </p:txBody>
      </p:sp>
    </p:spTree>
    <p:extLst>
      <p:ext uri="{BB962C8B-B14F-4D97-AF65-F5344CB8AC3E}">
        <p14:creationId xmlns:p14="http://schemas.microsoft.com/office/powerpoint/2010/main" val="3878111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66477C2-4C05-40BE-9D70-C38CD3A882BC}"/>
              </a:ext>
            </a:extLst>
          </p:cNvPr>
          <p:cNvSpPr>
            <a:spLocks noGrp="1"/>
          </p:cNvSpPr>
          <p:nvPr>
            <p:ph type="title" orient="vert"/>
          </p:nvPr>
        </p:nvSpPr>
        <p:spPr>
          <a:xfrm>
            <a:off x="5409892" y="555801"/>
            <a:ext cx="1630055" cy="8846909"/>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EED5C1B-5633-4F09-A50C-A6D3F9DA48AB}"/>
              </a:ext>
            </a:extLst>
          </p:cNvPr>
          <p:cNvSpPr>
            <a:spLocks noGrp="1"/>
          </p:cNvSpPr>
          <p:nvPr>
            <p:ph type="body" orient="vert" idx="1"/>
          </p:nvPr>
        </p:nvSpPr>
        <p:spPr>
          <a:xfrm>
            <a:off x="519728" y="555801"/>
            <a:ext cx="4795669" cy="8846909"/>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26E3167-9DB0-4ED3-A1DC-927A1BED6001}"/>
              </a:ext>
            </a:extLst>
          </p:cNvPr>
          <p:cNvSpPr>
            <a:spLocks noGrp="1"/>
          </p:cNvSpPr>
          <p:nvPr>
            <p:ph type="dt" sz="half" idx="10"/>
          </p:nvPr>
        </p:nvSpPr>
        <p:spPr/>
        <p:txBody>
          <a:bodyPr/>
          <a:lstStyle/>
          <a:p>
            <a:fld id="{B4C51124-99FA-47EE-87AF-DE78FDE1F238}" type="datetimeFigureOut">
              <a:rPr kumimoji="1" lang="ja-JP" altLang="en-US" smtClean="0"/>
              <a:t>2021/10/13</a:t>
            </a:fld>
            <a:endParaRPr kumimoji="1" lang="ja-JP" altLang="en-US"/>
          </a:p>
        </p:txBody>
      </p:sp>
      <p:sp>
        <p:nvSpPr>
          <p:cNvPr id="5" name="フッター プレースホルダー 4">
            <a:extLst>
              <a:ext uri="{FF2B5EF4-FFF2-40B4-BE49-F238E27FC236}">
                <a16:creationId xmlns:a16="http://schemas.microsoft.com/office/drawing/2014/main" id="{AFF62D59-5285-476B-928F-31573AC10FF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5E49D14-A4D1-481C-91F1-751644ADFBAE}"/>
              </a:ext>
            </a:extLst>
          </p:cNvPr>
          <p:cNvSpPr>
            <a:spLocks noGrp="1"/>
          </p:cNvSpPr>
          <p:nvPr>
            <p:ph type="sldNum" sz="quarter" idx="12"/>
          </p:nvPr>
        </p:nvSpPr>
        <p:spPr/>
        <p:txBody>
          <a:bodyPr/>
          <a:lstStyle/>
          <a:p>
            <a:fld id="{510892C7-183D-418B-A779-4722E95156B6}" type="slidenum">
              <a:rPr kumimoji="1" lang="ja-JP" altLang="en-US" smtClean="0"/>
              <a:t>‹#›</a:t>
            </a:fld>
            <a:endParaRPr kumimoji="1" lang="ja-JP" altLang="en-US"/>
          </a:p>
        </p:txBody>
      </p:sp>
    </p:spTree>
    <p:extLst>
      <p:ext uri="{BB962C8B-B14F-4D97-AF65-F5344CB8AC3E}">
        <p14:creationId xmlns:p14="http://schemas.microsoft.com/office/powerpoint/2010/main" val="1131867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15FCA3-AFF8-4627-A63E-C95330BF09B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B2D25B8-5FB1-4063-88F8-22A1EF4C344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72E421D-C763-4064-94D6-3B8B1BFE9EAC}"/>
              </a:ext>
            </a:extLst>
          </p:cNvPr>
          <p:cNvSpPr>
            <a:spLocks noGrp="1"/>
          </p:cNvSpPr>
          <p:nvPr>
            <p:ph type="dt" sz="half" idx="10"/>
          </p:nvPr>
        </p:nvSpPr>
        <p:spPr/>
        <p:txBody>
          <a:bodyPr/>
          <a:lstStyle/>
          <a:p>
            <a:fld id="{B4C51124-99FA-47EE-87AF-DE78FDE1F238}" type="datetimeFigureOut">
              <a:rPr kumimoji="1" lang="ja-JP" altLang="en-US" smtClean="0"/>
              <a:t>2021/10/13</a:t>
            </a:fld>
            <a:endParaRPr kumimoji="1" lang="ja-JP" altLang="en-US"/>
          </a:p>
        </p:txBody>
      </p:sp>
      <p:sp>
        <p:nvSpPr>
          <p:cNvPr id="5" name="フッター プレースホルダー 4">
            <a:extLst>
              <a:ext uri="{FF2B5EF4-FFF2-40B4-BE49-F238E27FC236}">
                <a16:creationId xmlns:a16="http://schemas.microsoft.com/office/drawing/2014/main" id="{24FCA74A-D107-41AC-A57F-C983B3A7CD6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14DA911-8D15-4F9B-A53B-694639939081}"/>
              </a:ext>
            </a:extLst>
          </p:cNvPr>
          <p:cNvSpPr>
            <a:spLocks noGrp="1"/>
          </p:cNvSpPr>
          <p:nvPr>
            <p:ph type="sldNum" sz="quarter" idx="12"/>
          </p:nvPr>
        </p:nvSpPr>
        <p:spPr/>
        <p:txBody>
          <a:bodyPr/>
          <a:lstStyle/>
          <a:p>
            <a:fld id="{510892C7-183D-418B-A779-4722E95156B6}" type="slidenum">
              <a:rPr kumimoji="1" lang="ja-JP" altLang="en-US" smtClean="0"/>
              <a:t>‹#›</a:t>
            </a:fld>
            <a:endParaRPr kumimoji="1" lang="ja-JP" altLang="en-US"/>
          </a:p>
        </p:txBody>
      </p:sp>
    </p:spTree>
    <p:extLst>
      <p:ext uri="{BB962C8B-B14F-4D97-AF65-F5344CB8AC3E}">
        <p14:creationId xmlns:p14="http://schemas.microsoft.com/office/powerpoint/2010/main" val="1146752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FD872D-9BB4-4DA2-AFE0-5BA8EFDF380F}"/>
              </a:ext>
            </a:extLst>
          </p:cNvPr>
          <p:cNvSpPr>
            <a:spLocks noGrp="1"/>
          </p:cNvSpPr>
          <p:nvPr>
            <p:ph type="title"/>
          </p:nvPr>
        </p:nvSpPr>
        <p:spPr>
          <a:xfrm>
            <a:off x="515790" y="2602602"/>
            <a:ext cx="6520220" cy="4342500"/>
          </a:xfrm>
        </p:spPr>
        <p:txBody>
          <a:bodyPr anchor="b"/>
          <a:lstStyle>
            <a:lvl1pPr>
              <a:defRPr sz="3721"/>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6D65C5D-D909-486A-B75B-C724F34D7A2C}"/>
              </a:ext>
            </a:extLst>
          </p:cNvPr>
          <p:cNvSpPr>
            <a:spLocks noGrp="1"/>
          </p:cNvSpPr>
          <p:nvPr>
            <p:ph type="body" idx="1"/>
          </p:nvPr>
        </p:nvSpPr>
        <p:spPr>
          <a:xfrm>
            <a:off x="515790" y="6986183"/>
            <a:ext cx="6520220" cy="2283618"/>
          </a:xfrm>
        </p:spPr>
        <p:txBody>
          <a:bodyPr/>
          <a:lstStyle>
            <a:lvl1pPr marL="0" indent="0">
              <a:buNone/>
              <a:defRPr sz="1488">
                <a:solidFill>
                  <a:schemeClr val="tx1">
                    <a:tint val="75000"/>
                  </a:schemeClr>
                </a:solidFill>
              </a:defRPr>
            </a:lvl1pPr>
            <a:lvl2pPr marL="283510" indent="0">
              <a:buNone/>
              <a:defRPr sz="1240">
                <a:solidFill>
                  <a:schemeClr val="tx1">
                    <a:tint val="75000"/>
                  </a:schemeClr>
                </a:solidFill>
              </a:defRPr>
            </a:lvl2pPr>
            <a:lvl3pPr marL="567019" indent="0">
              <a:buNone/>
              <a:defRPr sz="1116">
                <a:solidFill>
                  <a:schemeClr val="tx1">
                    <a:tint val="75000"/>
                  </a:schemeClr>
                </a:solidFill>
              </a:defRPr>
            </a:lvl3pPr>
            <a:lvl4pPr marL="850529" indent="0">
              <a:buNone/>
              <a:defRPr sz="992">
                <a:solidFill>
                  <a:schemeClr val="tx1">
                    <a:tint val="75000"/>
                  </a:schemeClr>
                </a:solidFill>
              </a:defRPr>
            </a:lvl4pPr>
            <a:lvl5pPr marL="1134039" indent="0">
              <a:buNone/>
              <a:defRPr sz="992">
                <a:solidFill>
                  <a:schemeClr val="tx1">
                    <a:tint val="75000"/>
                  </a:schemeClr>
                </a:solidFill>
              </a:defRPr>
            </a:lvl5pPr>
            <a:lvl6pPr marL="1417549" indent="0">
              <a:buNone/>
              <a:defRPr sz="992">
                <a:solidFill>
                  <a:schemeClr val="tx1">
                    <a:tint val="75000"/>
                  </a:schemeClr>
                </a:solidFill>
              </a:defRPr>
            </a:lvl6pPr>
            <a:lvl7pPr marL="1701058" indent="0">
              <a:buNone/>
              <a:defRPr sz="992">
                <a:solidFill>
                  <a:schemeClr val="tx1">
                    <a:tint val="75000"/>
                  </a:schemeClr>
                </a:solidFill>
              </a:defRPr>
            </a:lvl7pPr>
            <a:lvl8pPr marL="1984568" indent="0">
              <a:buNone/>
              <a:defRPr sz="992">
                <a:solidFill>
                  <a:schemeClr val="tx1">
                    <a:tint val="75000"/>
                  </a:schemeClr>
                </a:solidFill>
              </a:defRPr>
            </a:lvl8pPr>
            <a:lvl9pPr marL="2268078" indent="0">
              <a:buNone/>
              <a:defRPr sz="992">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D65A2F8-75F2-432E-82CA-DA04995CFF1F}"/>
              </a:ext>
            </a:extLst>
          </p:cNvPr>
          <p:cNvSpPr>
            <a:spLocks noGrp="1"/>
          </p:cNvSpPr>
          <p:nvPr>
            <p:ph type="dt" sz="half" idx="10"/>
          </p:nvPr>
        </p:nvSpPr>
        <p:spPr/>
        <p:txBody>
          <a:bodyPr/>
          <a:lstStyle/>
          <a:p>
            <a:fld id="{B4C51124-99FA-47EE-87AF-DE78FDE1F238}" type="datetimeFigureOut">
              <a:rPr kumimoji="1" lang="ja-JP" altLang="en-US" smtClean="0"/>
              <a:t>2021/10/13</a:t>
            </a:fld>
            <a:endParaRPr kumimoji="1" lang="ja-JP" altLang="en-US"/>
          </a:p>
        </p:txBody>
      </p:sp>
      <p:sp>
        <p:nvSpPr>
          <p:cNvPr id="5" name="フッター プレースホルダー 4">
            <a:extLst>
              <a:ext uri="{FF2B5EF4-FFF2-40B4-BE49-F238E27FC236}">
                <a16:creationId xmlns:a16="http://schemas.microsoft.com/office/drawing/2014/main" id="{6F011F9B-03BE-4CB2-A74B-C7BD7E6BF29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C5917F0-8EF5-48FD-A61A-7BBB35C873DE}"/>
              </a:ext>
            </a:extLst>
          </p:cNvPr>
          <p:cNvSpPr>
            <a:spLocks noGrp="1"/>
          </p:cNvSpPr>
          <p:nvPr>
            <p:ph type="sldNum" sz="quarter" idx="12"/>
          </p:nvPr>
        </p:nvSpPr>
        <p:spPr/>
        <p:txBody>
          <a:bodyPr/>
          <a:lstStyle/>
          <a:p>
            <a:fld id="{510892C7-183D-418B-A779-4722E95156B6}" type="slidenum">
              <a:rPr kumimoji="1" lang="ja-JP" altLang="en-US" smtClean="0"/>
              <a:t>‹#›</a:t>
            </a:fld>
            <a:endParaRPr kumimoji="1" lang="ja-JP" altLang="en-US"/>
          </a:p>
        </p:txBody>
      </p:sp>
    </p:spTree>
    <p:extLst>
      <p:ext uri="{BB962C8B-B14F-4D97-AF65-F5344CB8AC3E}">
        <p14:creationId xmlns:p14="http://schemas.microsoft.com/office/powerpoint/2010/main" val="3388861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A496CA-ABF7-4381-92F5-2635961FA87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DE50478-8C2D-4D5A-ADB1-0FAAFEA9389C}"/>
              </a:ext>
            </a:extLst>
          </p:cNvPr>
          <p:cNvSpPr>
            <a:spLocks noGrp="1"/>
          </p:cNvSpPr>
          <p:nvPr>
            <p:ph sz="half" idx="1"/>
          </p:nvPr>
        </p:nvSpPr>
        <p:spPr>
          <a:xfrm>
            <a:off x="519728" y="2779007"/>
            <a:ext cx="3212862" cy="662370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F7F2CC8-68A0-418E-8725-84E2F448817F}"/>
              </a:ext>
            </a:extLst>
          </p:cNvPr>
          <p:cNvSpPr>
            <a:spLocks noGrp="1"/>
          </p:cNvSpPr>
          <p:nvPr>
            <p:ph sz="half" idx="2"/>
          </p:nvPr>
        </p:nvSpPr>
        <p:spPr>
          <a:xfrm>
            <a:off x="3827085" y="2779007"/>
            <a:ext cx="3212862" cy="662370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3EEE5AA-2290-4CCC-8C2F-0BF58EEFF4FA}"/>
              </a:ext>
            </a:extLst>
          </p:cNvPr>
          <p:cNvSpPr>
            <a:spLocks noGrp="1"/>
          </p:cNvSpPr>
          <p:nvPr>
            <p:ph type="dt" sz="half" idx="10"/>
          </p:nvPr>
        </p:nvSpPr>
        <p:spPr/>
        <p:txBody>
          <a:bodyPr/>
          <a:lstStyle/>
          <a:p>
            <a:fld id="{B4C51124-99FA-47EE-87AF-DE78FDE1F238}" type="datetimeFigureOut">
              <a:rPr kumimoji="1" lang="ja-JP" altLang="en-US" smtClean="0"/>
              <a:t>2021/10/13</a:t>
            </a:fld>
            <a:endParaRPr kumimoji="1" lang="ja-JP" altLang="en-US"/>
          </a:p>
        </p:txBody>
      </p:sp>
      <p:sp>
        <p:nvSpPr>
          <p:cNvPr id="6" name="フッター プレースホルダー 5">
            <a:extLst>
              <a:ext uri="{FF2B5EF4-FFF2-40B4-BE49-F238E27FC236}">
                <a16:creationId xmlns:a16="http://schemas.microsoft.com/office/drawing/2014/main" id="{E319B0F8-DE93-4815-847E-8A9745D4E28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B9264DE-A246-412F-95BA-91F1B6358713}"/>
              </a:ext>
            </a:extLst>
          </p:cNvPr>
          <p:cNvSpPr>
            <a:spLocks noGrp="1"/>
          </p:cNvSpPr>
          <p:nvPr>
            <p:ph type="sldNum" sz="quarter" idx="12"/>
          </p:nvPr>
        </p:nvSpPr>
        <p:spPr/>
        <p:txBody>
          <a:bodyPr/>
          <a:lstStyle/>
          <a:p>
            <a:fld id="{510892C7-183D-418B-A779-4722E95156B6}" type="slidenum">
              <a:rPr kumimoji="1" lang="ja-JP" altLang="en-US" smtClean="0"/>
              <a:t>‹#›</a:t>
            </a:fld>
            <a:endParaRPr kumimoji="1" lang="ja-JP" altLang="en-US"/>
          </a:p>
        </p:txBody>
      </p:sp>
    </p:spTree>
    <p:extLst>
      <p:ext uri="{BB962C8B-B14F-4D97-AF65-F5344CB8AC3E}">
        <p14:creationId xmlns:p14="http://schemas.microsoft.com/office/powerpoint/2010/main" val="3494756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923384-DD16-42A4-B9CE-B5CB2A3A92FD}"/>
              </a:ext>
            </a:extLst>
          </p:cNvPr>
          <p:cNvSpPr>
            <a:spLocks noGrp="1"/>
          </p:cNvSpPr>
          <p:nvPr>
            <p:ph type="title"/>
          </p:nvPr>
        </p:nvSpPr>
        <p:spPr>
          <a:xfrm>
            <a:off x="520712" y="555802"/>
            <a:ext cx="6520220" cy="2017801"/>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90DA0E7-8ED0-47A5-ADEF-86A94A2D81A9}"/>
              </a:ext>
            </a:extLst>
          </p:cNvPr>
          <p:cNvSpPr>
            <a:spLocks noGrp="1"/>
          </p:cNvSpPr>
          <p:nvPr>
            <p:ph type="body" idx="1"/>
          </p:nvPr>
        </p:nvSpPr>
        <p:spPr>
          <a:xfrm>
            <a:off x="520712" y="2559104"/>
            <a:ext cx="3198097" cy="1254177"/>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39A9BCF-C7B7-447A-8F7D-B45A8590AD46}"/>
              </a:ext>
            </a:extLst>
          </p:cNvPr>
          <p:cNvSpPr>
            <a:spLocks noGrp="1"/>
          </p:cNvSpPr>
          <p:nvPr>
            <p:ph sz="half" idx="2"/>
          </p:nvPr>
        </p:nvSpPr>
        <p:spPr>
          <a:xfrm>
            <a:off x="520712" y="3813281"/>
            <a:ext cx="3198097" cy="560876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F122D67-DCFB-4C48-8B87-231266329AEE}"/>
              </a:ext>
            </a:extLst>
          </p:cNvPr>
          <p:cNvSpPr>
            <a:spLocks noGrp="1"/>
          </p:cNvSpPr>
          <p:nvPr>
            <p:ph type="body" sz="quarter" idx="3"/>
          </p:nvPr>
        </p:nvSpPr>
        <p:spPr>
          <a:xfrm>
            <a:off x="3827085" y="2559104"/>
            <a:ext cx="3213847" cy="1254177"/>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6A66304-9FAD-4FB9-B210-A4CBFC1131A2}"/>
              </a:ext>
            </a:extLst>
          </p:cNvPr>
          <p:cNvSpPr>
            <a:spLocks noGrp="1"/>
          </p:cNvSpPr>
          <p:nvPr>
            <p:ph sz="quarter" idx="4"/>
          </p:nvPr>
        </p:nvSpPr>
        <p:spPr>
          <a:xfrm>
            <a:off x="3827085" y="3813281"/>
            <a:ext cx="3213847" cy="560876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679E5AD-1D27-4666-9781-E5709CE5577E}"/>
              </a:ext>
            </a:extLst>
          </p:cNvPr>
          <p:cNvSpPr>
            <a:spLocks noGrp="1"/>
          </p:cNvSpPr>
          <p:nvPr>
            <p:ph type="dt" sz="half" idx="10"/>
          </p:nvPr>
        </p:nvSpPr>
        <p:spPr/>
        <p:txBody>
          <a:bodyPr/>
          <a:lstStyle/>
          <a:p>
            <a:fld id="{B4C51124-99FA-47EE-87AF-DE78FDE1F238}" type="datetimeFigureOut">
              <a:rPr kumimoji="1" lang="ja-JP" altLang="en-US" smtClean="0"/>
              <a:t>2021/10/13</a:t>
            </a:fld>
            <a:endParaRPr kumimoji="1" lang="ja-JP" altLang="en-US"/>
          </a:p>
        </p:txBody>
      </p:sp>
      <p:sp>
        <p:nvSpPr>
          <p:cNvPr id="8" name="フッター プレースホルダー 7">
            <a:extLst>
              <a:ext uri="{FF2B5EF4-FFF2-40B4-BE49-F238E27FC236}">
                <a16:creationId xmlns:a16="http://schemas.microsoft.com/office/drawing/2014/main" id="{C0FE809B-B349-4CD7-ACEB-C648C85D9FE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E7A27474-565B-4EE8-BBAA-040D83F94E37}"/>
              </a:ext>
            </a:extLst>
          </p:cNvPr>
          <p:cNvSpPr>
            <a:spLocks noGrp="1"/>
          </p:cNvSpPr>
          <p:nvPr>
            <p:ph type="sldNum" sz="quarter" idx="12"/>
          </p:nvPr>
        </p:nvSpPr>
        <p:spPr/>
        <p:txBody>
          <a:bodyPr/>
          <a:lstStyle/>
          <a:p>
            <a:fld id="{510892C7-183D-418B-A779-4722E95156B6}" type="slidenum">
              <a:rPr kumimoji="1" lang="ja-JP" altLang="en-US" smtClean="0"/>
              <a:t>‹#›</a:t>
            </a:fld>
            <a:endParaRPr kumimoji="1" lang="ja-JP" altLang="en-US"/>
          </a:p>
        </p:txBody>
      </p:sp>
    </p:spTree>
    <p:extLst>
      <p:ext uri="{BB962C8B-B14F-4D97-AF65-F5344CB8AC3E}">
        <p14:creationId xmlns:p14="http://schemas.microsoft.com/office/powerpoint/2010/main" val="891144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ACE6FE-ADEE-4EB4-AB32-6B6EABF96E7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E87FA0A-BD5E-4E9D-A60A-E3F585F152BB}"/>
              </a:ext>
            </a:extLst>
          </p:cNvPr>
          <p:cNvSpPr>
            <a:spLocks noGrp="1"/>
          </p:cNvSpPr>
          <p:nvPr>
            <p:ph type="dt" sz="half" idx="10"/>
          </p:nvPr>
        </p:nvSpPr>
        <p:spPr/>
        <p:txBody>
          <a:bodyPr/>
          <a:lstStyle/>
          <a:p>
            <a:fld id="{B4C51124-99FA-47EE-87AF-DE78FDE1F238}" type="datetimeFigureOut">
              <a:rPr kumimoji="1" lang="ja-JP" altLang="en-US" smtClean="0"/>
              <a:t>2021/10/13</a:t>
            </a:fld>
            <a:endParaRPr kumimoji="1" lang="ja-JP" altLang="en-US"/>
          </a:p>
        </p:txBody>
      </p:sp>
      <p:sp>
        <p:nvSpPr>
          <p:cNvPr id="4" name="フッター プレースホルダー 3">
            <a:extLst>
              <a:ext uri="{FF2B5EF4-FFF2-40B4-BE49-F238E27FC236}">
                <a16:creationId xmlns:a16="http://schemas.microsoft.com/office/drawing/2014/main" id="{4EE74DA9-48E4-4F5B-A70B-454FAA9466C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53C154F-F181-49DD-BBC4-15F6D86C00B8}"/>
              </a:ext>
            </a:extLst>
          </p:cNvPr>
          <p:cNvSpPr>
            <a:spLocks noGrp="1"/>
          </p:cNvSpPr>
          <p:nvPr>
            <p:ph type="sldNum" sz="quarter" idx="12"/>
          </p:nvPr>
        </p:nvSpPr>
        <p:spPr/>
        <p:txBody>
          <a:bodyPr/>
          <a:lstStyle/>
          <a:p>
            <a:fld id="{510892C7-183D-418B-A779-4722E95156B6}" type="slidenum">
              <a:rPr kumimoji="1" lang="ja-JP" altLang="en-US" smtClean="0"/>
              <a:t>‹#›</a:t>
            </a:fld>
            <a:endParaRPr kumimoji="1" lang="ja-JP" altLang="en-US"/>
          </a:p>
        </p:txBody>
      </p:sp>
    </p:spTree>
    <p:extLst>
      <p:ext uri="{BB962C8B-B14F-4D97-AF65-F5344CB8AC3E}">
        <p14:creationId xmlns:p14="http://schemas.microsoft.com/office/powerpoint/2010/main" val="2841036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5B21D21-769E-40C9-AFAA-E62290818C81}"/>
              </a:ext>
            </a:extLst>
          </p:cNvPr>
          <p:cNvSpPr>
            <a:spLocks noGrp="1"/>
          </p:cNvSpPr>
          <p:nvPr>
            <p:ph type="dt" sz="half" idx="10"/>
          </p:nvPr>
        </p:nvSpPr>
        <p:spPr/>
        <p:txBody>
          <a:bodyPr/>
          <a:lstStyle/>
          <a:p>
            <a:fld id="{B4C51124-99FA-47EE-87AF-DE78FDE1F238}" type="datetimeFigureOut">
              <a:rPr kumimoji="1" lang="ja-JP" altLang="en-US" smtClean="0"/>
              <a:t>2021/10/13</a:t>
            </a:fld>
            <a:endParaRPr kumimoji="1" lang="ja-JP" altLang="en-US"/>
          </a:p>
        </p:txBody>
      </p:sp>
      <p:sp>
        <p:nvSpPr>
          <p:cNvPr id="3" name="フッター プレースホルダー 2">
            <a:extLst>
              <a:ext uri="{FF2B5EF4-FFF2-40B4-BE49-F238E27FC236}">
                <a16:creationId xmlns:a16="http://schemas.microsoft.com/office/drawing/2014/main" id="{E5E4F063-8998-42DF-9712-A5DA551CE8A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B65C1F6-4B63-4D63-BF18-718E6134F9E6}"/>
              </a:ext>
            </a:extLst>
          </p:cNvPr>
          <p:cNvSpPr>
            <a:spLocks noGrp="1"/>
          </p:cNvSpPr>
          <p:nvPr>
            <p:ph type="sldNum" sz="quarter" idx="12"/>
          </p:nvPr>
        </p:nvSpPr>
        <p:spPr/>
        <p:txBody>
          <a:bodyPr/>
          <a:lstStyle/>
          <a:p>
            <a:fld id="{510892C7-183D-418B-A779-4722E95156B6}" type="slidenum">
              <a:rPr kumimoji="1" lang="ja-JP" altLang="en-US" smtClean="0"/>
              <a:t>‹#›</a:t>
            </a:fld>
            <a:endParaRPr kumimoji="1" lang="ja-JP" altLang="en-US"/>
          </a:p>
        </p:txBody>
      </p:sp>
    </p:spTree>
    <p:extLst>
      <p:ext uri="{BB962C8B-B14F-4D97-AF65-F5344CB8AC3E}">
        <p14:creationId xmlns:p14="http://schemas.microsoft.com/office/powerpoint/2010/main" val="2087220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4C2173-C0B3-4100-89DA-842761C66C31}"/>
              </a:ext>
            </a:extLst>
          </p:cNvPr>
          <p:cNvSpPr>
            <a:spLocks noGrp="1"/>
          </p:cNvSpPr>
          <p:nvPr>
            <p:ph type="title"/>
          </p:nvPr>
        </p:nvSpPr>
        <p:spPr>
          <a:xfrm>
            <a:off x="520712" y="695960"/>
            <a:ext cx="2438192" cy="2435860"/>
          </a:xfrm>
        </p:spPr>
        <p:txBody>
          <a:bodyPr anchor="b"/>
          <a:lstStyle>
            <a:lvl1pPr>
              <a:defRPr sz="1984"/>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DA8C01D-8866-44A4-A675-CD247709F1A2}"/>
              </a:ext>
            </a:extLst>
          </p:cNvPr>
          <p:cNvSpPr>
            <a:spLocks noGrp="1"/>
          </p:cNvSpPr>
          <p:nvPr>
            <p:ph idx="1"/>
          </p:nvPr>
        </p:nvSpPr>
        <p:spPr>
          <a:xfrm>
            <a:off x="3213847" y="1503081"/>
            <a:ext cx="3827085" cy="7418740"/>
          </a:xfrm>
        </p:spPr>
        <p:txBody>
          <a:bodyPr/>
          <a:lstStyle>
            <a:lvl1pPr>
              <a:defRPr sz="1984"/>
            </a:lvl1pPr>
            <a:lvl2pPr>
              <a:defRPr sz="1736"/>
            </a:lvl2pPr>
            <a:lvl3pPr>
              <a:defRPr sz="1488"/>
            </a:lvl3pPr>
            <a:lvl4pPr>
              <a:defRPr sz="1240"/>
            </a:lvl4pPr>
            <a:lvl5pPr>
              <a:defRPr sz="1240"/>
            </a:lvl5pPr>
            <a:lvl6pPr>
              <a:defRPr sz="1240"/>
            </a:lvl6pPr>
            <a:lvl7pPr>
              <a:defRPr sz="1240"/>
            </a:lvl7pPr>
            <a:lvl8pPr>
              <a:defRPr sz="1240"/>
            </a:lvl8pPr>
            <a:lvl9pPr>
              <a:defRPr sz="1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FD90205-7611-4A81-939A-544F54C35CE4}"/>
              </a:ext>
            </a:extLst>
          </p:cNvPr>
          <p:cNvSpPr>
            <a:spLocks noGrp="1"/>
          </p:cNvSpPr>
          <p:nvPr>
            <p:ph type="body" sz="half" idx="2"/>
          </p:nvPr>
        </p:nvSpPr>
        <p:spPr>
          <a:xfrm>
            <a:off x="520712" y="3131820"/>
            <a:ext cx="2438192" cy="5802084"/>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A5B3303-F090-48B4-8811-12141730F9E2}"/>
              </a:ext>
            </a:extLst>
          </p:cNvPr>
          <p:cNvSpPr>
            <a:spLocks noGrp="1"/>
          </p:cNvSpPr>
          <p:nvPr>
            <p:ph type="dt" sz="half" idx="10"/>
          </p:nvPr>
        </p:nvSpPr>
        <p:spPr/>
        <p:txBody>
          <a:bodyPr/>
          <a:lstStyle/>
          <a:p>
            <a:fld id="{B4C51124-99FA-47EE-87AF-DE78FDE1F238}" type="datetimeFigureOut">
              <a:rPr kumimoji="1" lang="ja-JP" altLang="en-US" smtClean="0"/>
              <a:t>2021/10/13</a:t>
            </a:fld>
            <a:endParaRPr kumimoji="1" lang="ja-JP" altLang="en-US"/>
          </a:p>
        </p:txBody>
      </p:sp>
      <p:sp>
        <p:nvSpPr>
          <p:cNvPr id="6" name="フッター プレースホルダー 5">
            <a:extLst>
              <a:ext uri="{FF2B5EF4-FFF2-40B4-BE49-F238E27FC236}">
                <a16:creationId xmlns:a16="http://schemas.microsoft.com/office/drawing/2014/main" id="{6E1B8EDA-D606-41AE-A575-4931DDEAF25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11A431A-AD90-4479-BFC0-8640849C1A8B}"/>
              </a:ext>
            </a:extLst>
          </p:cNvPr>
          <p:cNvSpPr>
            <a:spLocks noGrp="1"/>
          </p:cNvSpPr>
          <p:nvPr>
            <p:ph type="sldNum" sz="quarter" idx="12"/>
          </p:nvPr>
        </p:nvSpPr>
        <p:spPr/>
        <p:txBody>
          <a:bodyPr/>
          <a:lstStyle/>
          <a:p>
            <a:fld id="{510892C7-183D-418B-A779-4722E95156B6}" type="slidenum">
              <a:rPr kumimoji="1" lang="ja-JP" altLang="en-US" smtClean="0"/>
              <a:t>‹#›</a:t>
            </a:fld>
            <a:endParaRPr kumimoji="1" lang="ja-JP" altLang="en-US"/>
          </a:p>
        </p:txBody>
      </p:sp>
    </p:spTree>
    <p:extLst>
      <p:ext uri="{BB962C8B-B14F-4D97-AF65-F5344CB8AC3E}">
        <p14:creationId xmlns:p14="http://schemas.microsoft.com/office/powerpoint/2010/main" val="1028626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FC5135-BA5A-4ABA-A7B4-B3FBE2BD5BE3}"/>
              </a:ext>
            </a:extLst>
          </p:cNvPr>
          <p:cNvSpPr>
            <a:spLocks noGrp="1"/>
          </p:cNvSpPr>
          <p:nvPr>
            <p:ph type="title"/>
          </p:nvPr>
        </p:nvSpPr>
        <p:spPr>
          <a:xfrm>
            <a:off x="520712" y="695960"/>
            <a:ext cx="2438192" cy="2435860"/>
          </a:xfrm>
        </p:spPr>
        <p:txBody>
          <a:bodyPr anchor="b"/>
          <a:lstStyle>
            <a:lvl1pPr>
              <a:defRPr sz="1984"/>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D0EF7E8-6CBD-496D-A026-08F2C94EC322}"/>
              </a:ext>
            </a:extLst>
          </p:cNvPr>
          <p:cNvSpPr>
            <a:spLocks noGrp="1"/>
          </p:cNvSpPr>
          <p:nvPr>
            <p:ph type="pic" idx="1"/>
          </p:nvPr>
        </p:nvSpPr>
        <p:spPr>
          <a:xfrm>
            <a:off x="3213847" y="1503081"/>
            <a:ext cx="3827085" cy="7418740"/>
          </a:xfrm>
        </p:spPr>
        <p:txBody>
          <a:bodyPr/>
          <a:lstStyle>
            <a:lvl1pPr marL="0" indent="0">
              <a:buNone/>
              <a:defRPr sz="1984"/>
            </a:lvl1pPr>
            <a:lvl2pPr marL="283510" indent="0">
              <a:buNone/>
              <a:defRPr sz="1736"/>
            </a:lvl2pPr>
            <a:lvl3pPr marL="567019" indent="0">
              <a:buNone/>
              <a:defRPr sz="1488"/>
            </a:lvl3pPr>
            <a:lvl4pPr marL="850529" indent="0">
              <a:buNone/>
              <a:defRPr sz="1240"/>
            </a:lvl4pPr>
            <a:lvl5pPr marL="1134039" indent="0">
              <a:buNone/>
              <a:defRPr sz="1240"/>
            </a:lvl5pPr>
            <a:lvl6pPr marL="1417549" indent="0">
              <a:buNone/>
              <a:defRPr sz="1240"/>
            </a:lvl6pPr>
            <a:lvl7pPr marL="1701058" indent="0">
              <a:buNone/>
              <a:defRPr sz="1240"/>
            </a:lvl7pPr>
            <a:lvl8pPr marL="1984568" indent="0">
              <a:buNone/>
              <a:defRPr sz="1240"/>
            </a:lvl8pPr>
            <a:lvl9pPr marL="2268078" indent="0">
              <a:buNone/>
              <a:defRPr sz="1240"/>
            </a:lvl9pPr>
          </a:lstStyle>
          <a:p>
            <a:endParaRPr kumimoji="1" lang="ja-JP" altLang="en-US"/>
          </a:p>
        </p:txBody>
      </p:sp>
      <p:sp>
        <p:nvSpPr>
          <p:cNvPr id="4" name="テキスト プレースホルダー 3">
            <a:extLst>
              <a:ext uri="{FF2B5EF4-FFF2-40B4-BE49-F238E27FC236}">
                <a16:creationId xmlns:a16="http://schemas.microsoft.com/office/drawing/2014/main" id="{6C228AD3-6E31-4466-A841-9A4B5EBF529B}"/>
              </a:ext>
            </a:extLst>
          </p:cNvPr>
          <p:cNvSpPr>
            <a:spLocks noGrp="1"/>
          </p:cNvSpPr>
          <p:nvPr>
            <p:ph type="body" sz="half" idx="2"/>
          </p:nvPr>
        </p:nvSpPr>
        <p:spPr>
          <a:xfrm>
            <a:off x="520712" y="3131820"/>
            <a:ext cx="2438192" cy="5802084"/>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969AFD6-0D5B-4F83-A369-CCF96CF18A6F}"/>
              </a:ext>
            </a:extLst>
          </p:cNvPr>
          <p:cNvSpPr>
            <a:spLocks noGrp="1"/>
          </p:cNvSpPr>
          <p:nvPr>
            <p:ph type="dt" sz="half" idx="10"/>
          </p:nvPr>
        </p:nvSpPr>
        <p:spPr/>
        <p:txBody>
          <a:bodyPr/>
          <a:lstStyle/>
          <a:p>
            <a:fld id="{B4C51124-99FA-47EE-87AF-DE78FDE1F238}" type="datetimeFigureOut">
              <a:rPr kumimoji="1" lang="ja-JP" altLang="en-US" smtClean="0"/>
              <a:t>2021/10/13</a:t>
            </a:fld>
            <a:endParaRPr kumimoji="1" lang="ja-JP" altLang="en-US"/>
          </a:p>
        </p:txBody>
      </p:sp>
      <p:sp>
        <p:nvSpPr>
          <p:cNvPr id="6" name="フッター プレースホルダー 5">
            <a:extLst>
              <a:ext uri="{FF2B5EF4-FFF2-40B4-BE49-F238E27FC236}">
                <a16:creationId xmlns:a16="http://schemas.microsoft.com/office/drawing/2014/main" id="{5B4F2915-187C-476F-825B-DFEC0BC8078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DC4D3ED-C42B-45A2-8FAC-C2497452AFB1}"/>
              </a:ext>
            </a:extLst>
          </p:cNvPr>
          <p:cNvSpPr>
            <a:spLocks noGrp="1"/>
          </p:cNvSpPr>
          <p:nvPr>
            <p:ph type="sldNum" sz="quarter" idx="12"/>
          </p:nvPr>
        </p:nvSpPr>
        <p:spPr/>
        <p:txBody>
          <a:bodyPr/>
          <a:lstStyle/>
          <a:p>
            <a:fld id="{510892C7-183D-418B-A779-4722E95156B6}" type="slidenum">
              <a:rPr kumimoji="1" lang="ja-JP" altLang="en-US" smtClean="0"/>
              <a:t>‹#›</a:t>
            </a:fld>
            <a:endParaRPr kumimoji="1" lang="ja-JP" altLang="en-US"/>
          </a:p>
        </p:txBody>
      </p:sp>
    </p:spTree>
    <p:extLst>
      <p:ext uri="{BB962C8B-B14F-4D97-AF65-F5344CB8AC3E}">
        <p14:creationId xmlns:p14="http://schemas.microsoft.com/office/powerpoint/2010/main" val="333258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B1D0553-C743-4BE0-8A36-91DA5E79D079}"/>
              </a:ext>
            </a:extLst>
          </p:cNvPr>
          <p:cNvSpPr>
            <a:spLocks noGrp="1"/>
          </p:cNvSpPr>
          <p:nvPr>
            <p:ph type="title"/>
          </p:nvPr>
        </p:nvSpPr>
        <p:spPr>
          <a:xfrm>
            <a:off x="519728" y="555802"/>
            <a:ext cx="6520220" cy="2017801"/>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E175222-6A2D-4DDA-A110-EE99E1CF34DE}"/>
              </a:ext>
            </a:extLst>
          </p:cNvPr>
          <p:cNvSpPr>
            <a:spLocks noGrp="1"/>
          </p:cNvSpPr>
          <p:nvPr>
            <p:ph type="body" idx="1"/>
          </p:nvPr>
        </p:nvSpPr>
        <p:spPr>
          <a:xfrm>
            <a:off x="519728" y="2779007"/>
            <a:ext cx="6520220" cy="662370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558BE5E-6334-42E5-828C-3A8BDC071E1E}"/>
              </a:ext>
            </a:extLst>
          </p:cNvPr>
          <p:cNvSpPr>
            <a:spLocks noGrp="1"/>
          </p:cNvSpPr>
          <p:nvPr>
            <p:ph type="dt" sz="half" idx="2"/>
          </p:nvPr>
        </p:nvSpPr>
        <p:spPr>
          <a:xfrm>
            <a:off x="519728" y="9675778"/>
            <a:ext cx="1700927" cy="555801"/>
          </a:xfrm>
          <a:prstGeom prst="rect">
            <a:avLst/>
          </a:prstGeom>
        </p:spPr>
        <p:txBody>
          <a:bodyPr vert="horz" lIns="91440" tIns="45720" rIns="91440" bIns="45720" rtlCol="0" anchor="ctr"/>
          <a:lstStyle>
            <a:lvl1pPr algn="l">
              <a:defRPr sz="744">
                <a:solidFill>
                  <a:schemeClr val="tx1">
                    <a:tint val="75000"/>
                  </a:schemeClr>
                </a:solidFill>
              </a:defRPr>
            </a:lvl1pPr>
          </a:lstStyle>
          <a:p>
            <a:fld id="{B4C51124-99FA-47EE-87AF-DE78FDE1F238}" type="datetimeFigureOut">
              <a:rPr kumimoji="1" lang="ja-JP" altLang="en-US" smtClean="0"/>
              <a:t>2021/10/13</a:t>
            </a:fld>
            <a:endParaRPr kumimoji="1" lang="ja-JP" altLang="en-US"/>
          </a:p>
        </p:txBody>
      </p:sp>
      <p:sp>
        <p:nvSpPr>
          <p:cNvPr id="5" name="フッター プレースホルダー 4">
            <a:extLst>
              <a:ext uri="{FF2B5EF4-FFF2-40B4-BE49-F238E27FC236}">
                <a16:creationId xmlns:a16="http://schemas.microsoft.com/office/drawing/2014/main" id="{3ED0396B-4C14-4D45-8A5B-0EF5FC322F80}"/>
              </a:ext>
            </a:extLst>
          </p:cNvPr>
          <p:cNvSpPr>
            <a:spLocks noGrp="1"/>
          </p:cNvSpPr>
          <p:nvPr>
            <p:ph type="ftr" sz="quarter" idx="3"/>
          </p:nvPr>
        </p:nvSpPr>
        <p:spPr>
          <a:xfrm>
            <a:off x="2504143" y="9675778"/>
            <a:ext cx="2551390" cy="555801"/>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C37045F-6FB3-4C4D-9971-F3EB556D7A67}"/>
              </a:ext>
            </a:extLst>
          </p:cNvPr>
          <p:cNvSpPr>
            <a:spLocks noGrp="1"/>
          </p:cNvSpPr>
          <p:nvPr>
            <p:ph type="sldNum" sz="quarter" idx="4"/>
          </p:nvPr>
        </p:nvSpPr>
        <p:spPr>
          <a:xfrm>
            <a:off x="5339020" y="9675778"/>
            <a:ext cx="1700927" cy="555801"/>
          </a:xfrm>
          <a:prstGeom prst="rect">
            <a:avLst/>
          </a:prstGeom>
        </p:spPr>
        <p:txBody>
          <a:bodyPr vert="horz" lIns="91440" tIns="45720" rIns="91440" bIns="45720" rtlCol="0" anchor="ctr"/>
          <a:lstStyle>
            <a:lvl1pPr algn="r">
              <a:defRPr sz="744">
                <a:solidFill>
                  <a:schemeClr val="tx1">
                    <a:tint val="75000"/>
                  </a:schemeClr>
                </a:solidFill>
              </a:defRPr>
            </a:lvl1pPr>
          </a:lstStyle>
          <a:p>
            <a:fld id="{510892C7-183D-418B-A779-4722E95156B6}" type="slidenum">
              <a:rPr kumimoji="1" lang="ja-JP" altLang="en-US" smtClean="0"/>
              <a:t>‹#›</a:t>
            </a:fld>
            <a:endParaRPr kumimoji="1" lang="ja-JP" altLang="en-US"/>
          </a:p>
        </p:txBody>
      </p:sp>
    </p:spTree>
    <p:extLst>
      <p:ext uri="{BB962C8B-B14F-4D97-AF65-F5344CB8AC3E}">
        <p14:creationId xmlns:p14="http://schemas.microsoft.com/office/powerpoint/2010/main" val="4943930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567019" rtl="0" eaLnBrk="1" latinLnBrk="0" hangingPunct="1">
        <a:lnSpc>
          <a:spcPct val="90000"/>
        </a:lnSpc>
        <a:spcBef>
          <a:spcPct val="0"/>
        </a:spcBef>
        <a:buNone/>
        <a:defRPr kumimoji="1" sz="2728" kern="1200">
          <a:solidFill>
            <a:schemeClr val="tx1"/>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kumimoji="1" sz="1736"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Arial" panose="020B0604020202020204" pitchFamily="34" charset="0"/>
        <a:buChar char="•"/>
        <a:defRPr kumimoji="1" sz="1488"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kumimoji="1" sz="1240"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9pPr>
    </p:bodyStyle>
    <p:otherStyle>
      <a:defPPr>
        <a:defRPr lang="ja-JP"/>
      </a:defPPr>
      <a:lvl1pPr marL="0" algn="l" defTabSz="567019" rtl="0" eaLnBrk="1" latinLnBrk="0" hangingPunct="1">
        <a:defRPr kumimoji="1" sz="1116" kern="1200">
          <a:solidFill>
            <a:schemeClr val="tx1"/>
          </a:solidFill>
          <a:latin typeface="+mn-lt"/>
          <a:ea typeface="+mn-ea"/>
          <a:cs typeface="+mn-cs"/>
        </a:defRPr>
      </a:lvl1pPr>
      <a:lvl2pPr marL="283510" algn="l" defTabSz="567019" rtl="0" eaLnBrk="1" latinLnBrk="0" hangingPunct="1">
        <a:defRPr kumimoji="1" sz="1116" kern="1200">
          <a:solidFill>
            <a:schemeClr val="tx1"/>
          </a:solidFill>
          <a:latin typeface="+mn-lt"/>
          <a:ea typeface="+mn-ea"/>
          <a:cs typeface="+mn-cs"/>
        </a:defRPr>
      </a:lvl2pPr>
      <a:lvl3pPr marL="567019" algn="l" defTabSz="567019" rtl="0" eaLnBrk="1" latinLnBrk="0" hangingPunct="1">
        <a:defRPr kumimoji="1" sz="1116" kern="1200">
          <a:solidFill>
            <a:schemeClr val="tx1"/>
          </a:solidFill>
          <a:latin typeface="+mn-lt"/>
          <a:ea typeface="+mn-ea"/>
          <a:cs typeface="+mn-cs"/>
        </a:defRPr>
      </a:lvl3pPr>
      <a:lvl4pPr marL="850529" algn="l" defTabSz="567019" rtl="0" eaLnBrk="1" latinLnBrk="0" hangingPunct="1">
        <a:defRPr kumimoji="1" sz="1116" kern="1200">
          <a:solidFill>
            <a:schemeClr val="tx1"/>
          </a:solidFill>
          <a:latin typeface="+mn-lt"/>
          <a:ea typeface="+mn-ea"/>
          <a:cs typeface="+mn-cs"/>
        </a:defRPr>
      </a:lvl4pPr>
      <a:lvl5pPr marL="1134039" algn="l" defTabSz="567019" rtl="0" eaLnBrk="1" latinLnBrk="0" hangingPunct="1">
        <a:defRPr kumimoji="1" sz="1116" kern="1200">
          <a:solidFill>
            <a:schemeClr val="tx1"/>
          </a:solidFill>
          <a:latin typeface="+mn-lt"/>
          <a:ea typeface="+mn-ea"/>
          <a:cs typeface="+mn-cs"/>
        </a:defRPr>
      </a:lvl5pPr>
      <a:lvl6pPr marL="1417549" algn="l" defTabSz="567019" rtl="0" eaLnBrk="1" latinLnBrk="0" hangingPunct="1">
        <a:defRPr kumimoji="1" sz="1116" kern="1200">
          <a:solidFill>
            <a:schemeClr val="tx1"/>
          </a:solidFill>
          <a:latin typeface="+mn-lt"/>
          <a:ea typeface="+mn-ea"/>
          <a:cs typeface="+mn-cs"/>
        </a:defRPr>
      </a:lvl6pPr>
      <a:lvl7pPr marL="1701058" algn="l" defTabSz="567019" rtl="0" eaLnBrk="1" latinLnBrk="0" hangingPunct="1">
        <a:defRPr kumimoji="1" sz="1116" kern="1200">
          <a:solidFill>
            <a:schemeClr val="tx1"/>
          </a:solidFill>
          <a:latin typeface="+mn-lt"/>
          <a:ea typeface="+mn-ea"/>
          <a:cs typeface="+mn-cs"/>
        </a:defRPr>
      </a:lvl7pPr>
      <a:lvl8pPr marL="1984568" algn="l" defTabSz="567019" rtl="0" eaLnBrk="1" latinLnBrk="0" hangingPunct="1">
        <a:defRPr kumimoji="1" sz="1116" kern="1200">
          <a:solidFill>
            <a:schemeClr val="tx1"/>
          </a:solidFill>
          <a:latin typeface="+mn-lt"/>
          <a:ea typeface="+mn-ea"/>
          <a:cs typeface="+mn-cs"/>
        </a:defRPr>
      </a:lvl8pPr>
      <a:lvl9pPr marL="2268078" algn="l" defTabSz="567019" rtl="0" eaLnBrk="1" latinLnBrk="0" hangingPunct="1">
        <a:defRPr kumimoji="1"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図 31">
            <a:extLst>
              <a:ext uri="{FF2B5EF4-FFF2-40B4-BE49-F238E27FC236}">
                <a16:creationId xmlns:a16="http://schemas.microsoft.com/office/drawing/2014/main" id="{7F6BA474-941C-4C32-8858-61C7D619714E}"/>
              </a:ext>
            </a:extLst>
          </p:cNvPr>
          <p:cNvPicPr>
            <a:picLocks noChangeAspect="1"/>
          </p:cNvPicPr>
          <p:nvPr/>
        </p:nvPicPr>
        <p:blipFill>
          <a:blip r:embed="rId2"/>
          <a:stretch>
            <a:fillRect/>
          </a:stretch>
        </p:blipFill>
        <p:spPr>
          <a:xfrm>
            <a:off x="144087" y="2944099"/>
            <a:ext cx="7270866" cy="5853046"/>
          </a:xfrm>
          <a:prstGeom prst="rect">
            <a:avLst/>
          </a:prstGeom>
        </p:spPr>
      </p:pic>
      <p:pic>
        <p:nvPicPr>
          <p:cNvPr id="61" name="図 60">
            <a:extLst>
              <a:ext uri="{FF2B5EF4-FFF2-40B4-BE49-F238E27FC236}">
                <a16:creationId xmlns:a16="http://schemas.microsoft.com/office/drawing/2014/main" id="{712CE354-AEA1-4726-8DAA-E65414AE6F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640" y="48635"/>
            <a:ext cx="7119814" cy="1945623"/>
          </a:xfrm>
          <a:prstGeom prst="rect">
            <a:avLst/>
          </a:prstGeom>
        </p:spPr>
      </p:pic>
      <p:sp>
        <p:nvSpPr>
          <p:cNvPr id="7" name="テキスト ボックス 6">
            <a:extLst>
              <a:ext uri="{FF2B5EF4-FFF2-40B4-BE49-F238E27FC236}">
                <a16:creationId xmlns:a16="http://schemas.microsoft.com/office/drawing/2014/main" id="{AC076F6D-4350-4081-9EEE-66265CE74CFE}"/>
              </a:ext>
            </a:extLst>
          </p:cNvPr>
          <p:cNvSpPr txBox="1"/>
          <p:nvPr/>
        </p:nvSpPr>
        <p:spPr>
          <a:xfrm>
            <a:off x="144087" y="2044745"/>
            <a:ext cx="7270866" cy="907941"/>
          </a:xfrm>
          <a:prstGeom prst="rect">
            <a:avLst/>
          </a:prstGeom>
          <a:noFill/>
          <a:ln>
            <a:noFill/>
            <a:prstDash val="sysDot"/>
          </a:ln>
        </p:spPr>
        <p:txBody>
          <a:bodyPr wrap="square" rtlCol="0">
            <a:spAutoFit/>
          </a:bodyPr>
          <a:lstStyle/>
          <a:p>
            <a:pPr algn="ctr"/>
            <a:r>
              <a:rPr kumimoji="1" lang="ja-JP" altLang="en-US" sz="2900" b="1" dirty="0">
                <a:latin typeface="+mn-ea"/>
              </a:rPr>
              <a:t>令和３年</a:t>
            </a:r>
            <a:r>
              <a:rPr kumimoji="1" lang="en-US" altLang="ja-JP" sz="2900" b="1" dirty="0">
                <a:latin typeface="+mn-ea"/>
              </a:rPr>
              <a:t>11</a:t>
            </a:r>
            <a:r>
              <a:rPr kumimoji="1" lang="ja-JP" altLang="en-US" sz="2900" b="1" dirty="0">
                <a:latin typeface="+mn-ea"/>
              </a:rPr>
              <a:t>月</a:t>
            </a:r>
            <a:r>
              <a:rPr kumimoji="1" lang="en-US" altLang="ja-JP" sz="2900" b="1" dirty="0">
                <a:latin typeface="+mn-ea"/>
              </a:rPr>
              <a:t>10</a:t>
            </a:r>
            <a:r>
              <a:rPr kumimoji="1" lang="ja-JP" altLang="en-US" sz="2900" b="1" dirty="0">
                <a:latin typeface="+mn-ea"/>
              </a:rPr>
              <a:t>日</a:t>
            </a:r>
            <a:r>
              <a:rPr kumimoji="1" lang="en-US" altLang="ja-JP" sz="2900" b="1" dirty="0">
                <a:latin typeface="+mn-ea"/>
              </a:rPr>
              <a:t>(</a:t>
            </a:r>
            <a:r>
              <a:rPr kumimoji="1" lang="ja-JP" altLang="en-US" sz="2900" b="1" dirty="0">
                <a:latin typeface="+mn-ea"/>
              </a:rPr>
              <a:t>水</a:t>
            </a:r>
            <a:r>
              <a:rPr kumimoji="1" lang="en-US" altLang="ja-JP" sz="2900" b="1" dirty="0">
                <a:latin typeface="+mn-ea"/>
              </a:rPr>
              <a:t>)</a:t>
            </a:r>
            <a:r>
              <a:rPr kumimoji="1" lang="ja-JP" altLang="en-US" sz="2900" b="1" dirty="0">
                <a:latin typeface="+mn-ea"/>
              </a:rPr>
              <a:t> </a:t>
            </a:r>
            <a:r>
              <a:rPr kumimoji="1" lang="en-US" altLang="ja-JP" sz="2900" b="1" dirty="0">
                <a:latin typeface="+mn-ea"/>
              </a:rPr>
              <a:t>14</a:t>
            </a:r>
            <a:r>
              <a:rPr kumimoji="1" lang="ja-JP" altLang="en-US" sz="2900" b="1" dirty="0">
                <a:latin typeface="+mn-ea"/>
              </a:rPr>
              <a:t>：</a:t>
            </a:r>
            <a:r>
              <a:rPr kumimoji="1" lang="en-US" altLang="ja-JP" sz="2900" b="1" dirty="0">
                <a:latin typeface="+mn-ea"/>
              </a:rPr>
              <a:t>00 </a:t>
            </a:r>
            <a:r>
              <a:rPr kumimoji="1" lang="ja-JP" altLang="en-US" sz="2900" b="1" dirty="0">
                <a:latin typeface="+mn-ea"/>
              </a:rPr>
              <a:t>～ </a:t>
            </a:r>
            <a:r>
              <a:rPr kumimoji="1" lang="en-US" altLang="ja-JP" sz="2900" b="1" dirty="0">
                <a:latin typeface="+mn-ea"/>
              </a:rPr>
              <a:t>15</a:t>
            </a:r>
            <a:r>
              <a:rPr kumimoji="1" lang="ja-JP" altLang="en-US" sz="2900" b="1" dirty="0">
                <a:latin typeface="+mn-ea"/>
              </a:rPr>
              <a:t>：</a:t>
            </a:r>
            <a:r>
              <a:rPr kumimoji="1" lang="en-US" altLang="ja-JP" sz="2900" b="1" dirty="0">
                <a:latin typeface="+mn-ea"/>
              </a:rPr>
              <a:t>30</a:t>
            </a:r>
          </a:p>
          <a:p>
            <a:pPr algn="just"/>
            <a:r>
              <a:rPr kumimoji="1" lang="ja-JP" altLang="en-US" sz="2400" dirty="0">
                <a:latin typeface="+mn-ea"/>
              </a:rPr>
              <a:t>　　　　　　　　　　　　　 </a:t>
            </a:r>
            <a:r>
              <a:rPr kumimoji="1" lang="en-US" altLang="ja-JP" dirty="0">
                <a:latin typeface="+mn-ea"/>
              </a:rPr>
              <a:t>※</a:t>
            </a:r>
            <a:r>
              <a:rPr kumimoji="1" lang="ja-JP" altLang="en-US" dirty="0">
                <a:latin typeface="+mn-ea"/>
              </a:rPr>
              <a:t>令和３年</a:t>
            </a:r>
            <a:r>
              <a:rPr kumimoji="1" lang="en-US" altLang="ja-JP" dirty="0">
                <a:latin typeface="+mn-ea"/>
              </a:rPr>
              <a:t>11</a:t>
            </a:r>
            <a:r>
              <a:rPr kumimoji="1" lang="ja-JP" altLang="en-US" dirty="0">
                <a:latin typeface="+mn-ea"/>
              </a:rPr>
              <a:t>月５日</a:t>
            </a:r>
            <a:r>
              <a:rPr kumimoji="1" lang="en-US" altLang="ja-JP" dirty="0">
                <a:latin typeface="+mn-ea"/>
              </a:rPr>
              <a:t>(</a:t>
            </a:r>
            <a:r>
              <a:rPr kumimoji="1" lang="ja-JP" altLang="en-US" dirty="0">
                <a:latin typeface="+mn-ea"/>
              </a:rPr>
              <a:t>金</a:t>
            </a:r>
            <a:r>
              <a:rPr kumimoji="1" lang="en-US" altLang="ja-JP" dirty="0">
                <a:latin typeface="+mn-ea"/>
              </a:rPr>
              <a:t>)</a:t>
            </a:r>
            <a:r>
              <a:rPr kumimoji="1" lang="ja-JP" altLang="en-US" dirty="0">
                <a:latin typeface="+mn-ea"/>
              </a:rPr>
              <a:t>〆切</a:t>
            </a:r>
          </a:p>
        </p:txBody>
      </p:sp>
      <p:sp>
        <p:nvSpPr>
          <p:cNvPr id="8" name="テキスト ボックス 7">
            <a:extLst>
              <a:ext uri="{FF2B5EF4-FFF2-40B4-BE49-F238E27FC236}">
                <a16:creationId xmlns:a16="http://schemas.microsoft.com/office/drawing/2014/main" id="{4FD8210F-21C2-464D-9B0F-0C21D443AF5C}"/>
              </a:ext>
            </a:extLst>
          </p:cNvPr>
          <p:cNvSpPr txBox="1"/>
          <p:nvPr/>
        </p:nvSpPr>
        <p:spPr>
          <a:xfrm>
            <a:off x="1558516" y="9594024"/>
            <a:ext cx="5769873" cy="738664"/>
          </a:xfrm>
          <a:prstGeom prst="rect">
            <a:avLst/>
          </a:prstGeom>
          <a:noFill/>
          <a:ln>
            <a:solidFill>
              <a:schemeClr val="tx1"/>
            </a:solidFill>
            <a:prstDash val="sysDot"/>
          </a:ln>
        </p:spPr>
        <p:txBody>
          <a:bodyPr wrap="square" rtlCol="0">
            <a:spAutoFit/>
          </a:bodyPr>
          <a:lstStyle/>
          <a:p>
            <a:r>
              <a:rPr kumimoji="1" lang="ja-JP" altLang="en-US" sz="1400" dirty="0">
                <a:latin typeface="+mn-ea"/>
              </a:rPr>
              <a:t>群馬県中小企業団体中央会 経営支援部 開発課</a:t>
            </a:r>
            <a:r>
              <a:rPr kumimoji="1" lang="en-US" altLang="ja-JP" sz="1400" dirty="0">
                <a:latin typeface="+mn-ea"/>
              </a:rPr>
              <a:t>(</a:t>
            </a:r>
            <a:r>
              <a:rPr kumimoji="1" lang="ja-JP" altLang="en-US" sz="1400" dirty="0">
                <a:latin typeface="+mn-ea"/>
              </a:rPr>
              <a:t>担当：林</a:t>
            </a:r>
            <a:r>
              <a:rPr kumimoji="1" lang="en-US" altLang="ja-JP" sz="1400" dirty="0">
                <a:latin typeface="+mn-ea"/>
              </a:rPr>
              <a:t>)</a:t>
            </a:r>
          </a:p>
          <a:p>
            <a:r>
              <a:rPr kumimoji="1" lang="ja-JP" altLang="en-US" sz="1400" dirty="0">
                <a:latin typeface="+mn-ea"/>
              </a:rPr>
              <a:t>〒</a:t>
            </a:r>
            <a:r>
              <a:rPr kumimoji="1" lang="en-US" altLang="ja-JP" sz="1400" dirty="0">
                <a:latin typeface="+mn-ea"/>
              </a:rPr>
              <a:t>371-0026</a:t>
            </a:r>
            <a:r>
              <a:rPr kumimoji="1" lang="ja-JP" altLang="en-US" sz="1400" dirty="0">
                <a:latin typeface="+mn-ea"/>
              </a:rPr>
              <a:t>　前橋市大手町</a:t>
            </a:r>
            <a:r>
              <a:rPr kumimoji="1" lang="en-US" altLang="ja-JP" sz="1400" dirty="0">
                <a:latin typeface="+mn-ea"/>
              </a:rPr>
              <a:t>3-3-1</a:t>
            </a:r>
            <a:r>
              <a:rPr kumimoji="1" lang="ja-JP" altLang="en-US" sz="1400" dirty="0">
                <a:latin typeface="+mn-ea"/>
              </a:rPr>
              <a:t>　群馬県中小企業会館内</a:t>
            </a:r>
            <a:endParaRPr kumimoji="1" lang="en-US" altLang="ja-JP" sz="1400" dirty="0">
              <a:latin typeface="+mn-ea"/>
            </a:endParaRPr>
          </a:p>
          <a:p>
            <a:r>
              <a:rPr kumimoji="1" lang="en-US" altLang="ja-JP" sz="1400" dirty="0">
                <a:latin typeface="+mn-ea"/>
              </a:rPr>
              <a:t>TEL.027-232-4123</a:t>
            </a:r>
            <a:r>
              <a:rPr kumimoji="1" lang="ja-JP" altLang="en-US" sz="1400" dirty="0">
                <a:latin typeface="+mn-ea"/>
              </a:rPr>
              <a:t>　</a:t>
            </a:r>
            <a:r>
              <a:rPr kumimoji="1" lang="en-US" altLang="ja-JP" sz="1400" dirty="0">
                <a:latin typeface="+mn-ea"/>
              </a:rPr>
              <a:t>FAX.027-234-2266</a:t>
            </a:r>
            <a:endParaRPr kumimoji="1" lang="ja-JP" altLang="en-US" sz="1400" dirty="0">
              <a:latin typeface="+mn-ea"/>
            </a:endParaRPr>
          </a:p>
        </p:txBody>
      </p:sp>
      <p:sp>
        <p:nvSpPr>
          <p:cNvPr id="10" name="テキスト ボックス 9">
            <a:extLst>
              <a:ext uri="{FF2B5EF4-FFF2-40B4-BE49-F238E27FC236}">
                <a16:creationId xmlns:a16="http://schemas.microsoft.com/office/drawing/2014/main" id="{45AD867A-91CC-471D-89A9-D0B98AB4965F}"/>
              </a:ext>
            </a:extLst>
          </p:cNvPr>
          <p:cNvSpPr txBox="1"/>
          <p:nvPr/>
        </p:nvSpPr>
        <p:spPr>
          <a:xfrm>
            <a:off x="1558516" y="8934405"/>
            <a:ext cx="5778073" cy="584775"/>
          </a:xfrm>
          <a:prstGeom prst="rect">
            <a:avLst/>
          </a:prstGeom>
          <a:noFill/>
          <a:ln>
            <a:solidFill>
              <a:schemeClr val="tx1"/>
            </a:solidFill>
            <a:prstDash val="sysDot"/>
          </a:ln>
        </p:spPr>
        <p:txBody>
          <a:bodyPr wrap="square" rtlCol="0">
            <a:spAutoFit/>
          </a:bodyPr>
          <a:lstStyle/>
          <a:p>
            <a:r>
              <a:rPr kumimoji="1" lang="ja-JP" altLang="en-US" sz="1600" dirty="0">
                <a:latin typeface="+mn-ea"/>
              </a:rPr>
              <a:t>裏面にご記入の上</a:t>
            </a:r>
            <a:r>
              <a:rPr kumimoji="1" lang="en-US" altLang="ja-JP" sz="1600" dirty="0">
                <a:latin typeface="+mn-ea"/>
              </a:rPr>
              <a:t>FAX</a:t>
            </a:r>
            <a:r>
              <a:rPr kumimoji="1" lang="ja-JP" altLang="en-US" sz="1600" dirty="0">
                <a:latin typeface="+mn-ea"/>
              </a:rPr>
              <a:t>するか、</a:t>
            </a:r>
            <a:endParaRPr kumimoji="1" lang="en-US" altLang="ja-JP" sz="1600" dirty="0">
              <a:latin typeface="+mn-ea"/>
            </a:endParaRPr>
          </a:p>
          <a:p>
            <a:r>
              <a:rPr kumimoji="1" lang="ja-JP" altLang="en-US" sz="1600" dirty="0">
                <a:latin typeface="+mn-ea"/>
              </a:rPr>
              <a:t>本会ホームページの申込フォームよりお申込みください。</a:t>
            </a:r>
          </a:p>
        </p:txBody>
      </p:sp>
      <p:sp>
        <p:nvSpPr>
          <p:cNvPr id="11" name="テキスト ボックス 10">
            <a:extLst>
              <a:ext uri="{FF2B5EF4-FFF2-40B4-BE49-F238E27FC236}">
                <a16:creationId xmlns:a16="http://schemas.microsoft.com/office/drawing/2014/main" id="{A1D67F3D-4A5D-42EF-AF7A-D08758128552}"/>
              </a:ext>
            </a:extLst>
          </p:cNvPr>
          <p:cNvSpPr txBox="1"/>
          <p:nvPr/>
        </p:nvSpPr>
        <p:spPr>
          <a:xfrm>
            <a:off x="1745962" y="3216929"/>
            <a:ext cx="5621020" cy="769441"/>
          </a:xfrm>
          <a:prstGeom prst="rect">
            <a:avLst/>
          </a:prstGeom>
          <a:noFill/>
          <a:ln>
            <a:noFill/>
            <a:prstDash val="sysDot"/>
          </a:ln>
        </p:spPr>
        <p:txBody>
          <a:bodyPr wrap="square" rtlCol="0">
            <a:spAutoFit/>
          </a:bodyPr>
          <a:lstStyle/>
          <a:p>
            <a:pPr algn="just"/>
            <a:r>
              <a:rPr kumimoji="1" lang="ja-JP" altLang="en-US" sz="2400" dirty="0">
                <a:latin typeface="+mn-ea"/>
              </a:rPr>
              <a:t>ホテルメトロポリタン高崎「丹頂」</a:t>
            </a:r>
            <a:endParaRPr kumimoji="1" lang="en-US" altLang="ja-JP" sz="2400" dirty="0">
              <a:latin typeface="+mn-ea"/>
            </a:endParaRPr>
          </a:p>
          <a:p>
            <a:pPr algn="just"/>
            <a:r>
              <a:rPr kumimoji="1" lang="ja-JP" altLang="en-US" sz="2000" dirty="0"/>
              <a:t>高崎市八島町</a:t>
            </a:r>
            <a:r>
              <a:rPr kumimoji="1" lang="en-US" altLang="zh-TW" sz="2000" dirty="0"/>
              <a:t>222(</a:t>
            </a:r>
            <a:r>
              <a:rPr kumimoji="1" lang="ja-JP" altLang="en-US" sz="2000" dirty="0"/>
              <a:t>高崎駅西口直通</a:t>
            </a:r>
            <a:r>
              <a:rPr kumimoji="1" lang="en-US" altLang="zh-TW" sz="2000" dirty="0"/>
              <a:t>)</a:t>
            </a:r>
            <a:endParaRPr kumimoji="1" lang="ja-JP" altLang="en-US" sz="2000" dirty="0"/>
          </a:p>
        </p:txBody>
      </p:sp>
      <p:sp>
        <p:nvSpPr>
          <p:cNvPr id="14" name="テキスト ボックス 13">
            <a:extLst>
              <a:ext uri="{FF2B5EF4-FFF2-40B4-BE49-F238E27FC236}">
                <a16:creationId xmlns:a16="http://schemas.microsoft.com/office/drawing/2014/main" id="{BFBC9A46-FDEF-4328-AB45-5A1C9C7102AC}"/>
              </a:ext>
            </a:extLst>
          </p:cNvPr>
          <p:cNvSpPr txBox="1"/>
          <p:nvPr/>
        </p:nvSpPr>
        <p:spPr>
          <a:xfrm>
            <a:off x="1751440" y="4158632"/>
            <a:ext cx="5618552" cy="461665"/>
          </a:xfrm>
          <a:prstGeom prst="rect">
            <a:avLst/>
          </a:prstGeom>
          <a:noFill/>
        </p:spPr>
        <p:txBody>
          <a:bodyPr wrap="square" rtlCol="0">
            <a:spAutoFit/>
          </a:bodyPr>
          <a:lstStyle/>
          <a:p>
            <a:r>
              <a:rPr kumimoji="1" lang="ja-JP" altLang="en-US" sz="2000" dirty="0">
                <a:latin typeface="+mn-ea"/>
              </a:rPr>
              <a:t>渋木会計事務所　税理士</a:t>
            </a:r>
            <a:r>
              <a:rPr kumimoji="1" lang="ja-JP" altLang="en-US" sz="2400" dirty="0">
                <a:latin typeface="+mn-ea"/>
              </a:rPr>
              <a:t>　渋木　暁大　氏</a:t>
            </a:r>
          </a:p>
        </p:txBody>
      </p:sp>
      <p:sp>
        <p:nvSpPr>
          <p:cNvPr id="19" name="テキスト ボックス 18">
            <a:extLst>
              <a:ext uri="{FF2B5EF4-FFF2-40B4-BE49-F238E27FC236}">
                <a16:creationId xmlns:a16="http://schemas.microsoft.com/office/drawing/2014/main" id="{6FB2E630-BDAE-4DE9-8AF1-9C22750E53B7}"/>
              </a:ext>
            </a:extLst>
          </p:cNvPr>
          <p:cNvSpPr txBox="1"/>
          <p:nvPr/>
        </p:nvSpPr>
        <p:spPr>
          <a:xfrm>
            <a:off x="1706211" y="4983419"/>
            <a:ext cx="5604227" cy="461665"/>
          </a:xfrm>
          <a:prstGeom prst="rect">
            <a:avLst/>
          </a:prstGeom>
          <a:noFill/>
          <a:ln>
            <a:noFill/>
            <a:prstDash val="sysDot"/>
          </a:ln>
        </p:spPr>
        <p:txBody>
          <a:bodyPr wrap="square" rtlCol="0">
            <a:spAutoFit/>
          </a:bodyPr>
          <a:lstStyle/>
          <a:p>
            <a:pPr algn="just"/>
            <a:r>
              <a:rPr lang="ja-JP" altLang="en-US" sz="2400" dirty="0">
                <a:latin typeface="+mn-ea"/>
              </a:rPr>
              <a:t>８０</a:t>
            </a:r>
            <a:r>
              <a:rPr kumimoji="1" lang="ja-JP" altLang="en-US" sz="2400" dirty="0">
                <a:latin typeface="+mn-ea"/>
              </a:rPr>
              <a:t>人</a:t>
            </a:r>
            <a:r>
              <a:rPr kumimoji="1" lang="en-US" altLang="ja-JP" sz="2400" dirty="0">
                <a:latin typeface="+mn-ea"/>
              </a:rPr>
              <a:t>(</a:t>
            </a:r>
            <a:r>
              <a:rPr kumimoji="1" lang="ja-JP" altLang="en-US" sz="2400" dirty="0">
                <a:latin typeface="+mn-ea"/>
              </a:rPr>
              <a:t>定員になり次第〆切</a:t>
            </a:r>
            <a:r>
              <a:rPr kumimoji="1" lang="en-US" altLang="ja-JP" sz="2400" dirty="0">
                <a:latin typeface="+mn-ea"/>
              </a:rPr>
              <a:t>)</a:t>
            </a:r>
            <a:endParaRPr kumimoji="1" lang="ja-JP" altLang="en-US" sz="2400" dirty="0">
              <a:latin typeface="+mn-ea"/>
            </a:endParaRPr>
          </a:p>
        </p:txBody>
      </p:sp>
      <p:sp>
        <p:nvSpPr>
          <p:cNvPr id="24" name="テキスト ボックス 23">
            <a:extLst>
              <a:ext uri="{FF2B5EF4-FFF2-40B4-BE49-F238E27FC236}">
                <a16:creationId xmlns:a16="http://schemas.microsoft.com/office/drawing/2014/main" id="{9D89EF78-7F9F-48EC-857C-91C994B313E6}"/>
              </a:ext>
            </a:extLst>
          </p:cNvPr>
          <p:cNvSpPr txBox="1"/>
          <p:nvPr/>
        </p:nvSpPr>
        <p:spPr>
          <a:xfrm>
            <a:off x="1754231" y="5819895"/>
            <a:ext cx="1132805" cy="461665"/>
          </a:xfrm>
          <a:prstGeom prst="rect">
            <a:avLst/>
          </a:prstGeom>
          <a:noFill/>
          <a:ln>
            <a:noFill/>
            <a:prstDash val="sysDot"/>
          </a:ln>
        </p:spPr>
        <p:txBody>
          <a:bodyPr wrap="square" rtlCol="0">
            <a:spAutoFit/>
          </a:bodyPr>
          <a:lstStyle/>
          <a:p>
            <a:pPr algn="just"/>
            <a:r>
              <a:rPr kumimoji="1" lang="ja-JP" altLang="en-US" sz="2400" dirty="0">
                <a:latin typeface="+mn-ea"/>
              </a:rPr>
              <a:t>無　料</a:t>
            </a:r>
          </a:p>
        </p:txBody>
      </p:sp>
      <p:sp>
        <p:nvSpPr>
          <p:cNvPr id="26" name="テキスト ボックス 25">
            <a:extLst>
              <a:ext uri="{FF2B5EF4-FFF2-40B4-BE49-F238E27FC236}">
                <a16:creationId xmlns:a16="http://schemas.microsoft.com/office/drawing/2014/main" id="{97D7FCD3-C579-4A74-99E0-6BEC7DFE14C2}"/>
              </a:ext>
            </a:extLst>
          </p:cNvPr>
          <p:cNvSpPr txBox="1"/>
          <p:nvPr/>
        </p:nvSpPr>
        <p:spPr>
          <a:xfrm>
            <a:off x="278832" y="6523690"/>
            <a:ext cx="7021907" cy="2031325"/>
          </a:xfrm>
          <a:prstGeom prst="rect">
            <a:avLst/>
          </a:prstGeom>
          <a:solidFill>
            <a:schemeClr val="bg1"/>
          </a:solidFill>
          <a:ln w="19050">
            <a:noFill/>
            <a:prstDash val="sysDot"/>
          </a:ln>
        </p:spPr>
        <p:txBody>
          <a:bodyPr wrap="square" rtlCol="0">
            <a:spAutoFit/>
          </a:bodyPr>
          <a:lstStyle/>
          <a:p>
            <a:r>
              <a:rPr kumimoji="1" lang="ja-JP" altLang="en-US" dirty="0">
                <a:latin typeface="+mn-ea"/>
              </a:rPr>
              <a:t>令和５年</a:t>
            </a:r>
            <a:r>
              <a:rPr kumimoji="1" lang="en-US" altLang="ja-JP" dirty="0">
                <a:latin typeface="+mn-ea"/>
              </a:rPr>
              <a:t>10</a:t>
            </a:r>
            <a:r>
              <a:rPr kumimoji="1" lang="ja-JP" altLang="en-US" dirty="0">
                <a:latin typeface="+mn-ea"/>
              </a:rPr>
              <a:t>月１日から、消費税の複数税率に対応した仕入税額控除の方式として適格請求書等保存方式</a:t>
            </a:r>
            <a:r>
              <a:rPr kumimoji="1" lang="en-US" altLang="ja-JP" dirty="0">
                <a:latin typeface="+mn-ea"/>
              </a:rPr>
              <a:t>(</a:t>
            </a:r>
            <a:r>
              <a:rPr kumimoji="1" lang="ja-JP" altLang="en-US" dirty="0">
                <a:latin typeface="+mn-ea"/>
              </a:rPr>
              <a:t>インボイス制度</a:t>
            </a:r>
            <a:r>
              <a:rPr kumimoji="1" lang="en-US" altLang="ja-JP" dirty="0">
                <a:latin typeface="+mn-ea"/>
              </a:rPr>
              <a:t>)</a:t>
            </a:r>
            <a:r>
              <a:rPr kumimoji="1" lang="ja-JP" altLang="en-US" dirty="0">
                <a:latin typeface="+mn-ea"/>
              </a:rPr>
              <a:t>が導入されます。インボイス制度において適格請求書を発行できるのは、登録を受けた「適格請求書発行事業者」に限られ、登録申請は本年</a:t>
            </a:r>
            <a:r>
              <a:rPr kumimoji="1" lang="en-US" altLang="ja-JP" dirty="0">
                <a:latin typeface="+mn-ea"/>
              </a:rPr>
              <a:t>10</a:t>
            </a:r>
            <a:r>
              <a:rPr kumimoji="1" lang="ja-JP" altLang="en-US" dirty="0">
                <a:latin typeface="+mn-ea"/>
              </a:rPr>
              <a:t>月１日から開始されています。</a:t>
            </a:r>
            <a:endParaRPr kumimoji="1" lang="en-US" altLang="ja-JP" dirty="0">
              <a:latin typeface="+mn-ea"/>
            </a:endParaRPr>
          </a:p>
          <a:p>
            <a:r>
              <a:rPr lang="ja-JP" altLang="en-US" dirty="0">
                <a:latin typeface="+mn-ea"/>
              </a:rPr>
              <a:t>本セミナーでは、インボイス制度の概要と実務上のポイントについて解説します。</a:t>
            </a:r>
            <a:endParaRPr kumimoji="1" lang="ja-JP" altLang="en-US" sz="2000" dirty="0">
              <a:latin typeface="+mn-ea"/>
            </a:endParaRPr>
          </a:p>
        </p:txBody>
      </p:sp>
      <p:sp>
        <p:nvSpPr>
          <p:cNvPr id="34" name="楕円 33">
            <a:extLst>
              <a:ext uri="{FF2B5EF4-FFF2-40B4-BE49-F238E27FC236}">
                <a16:creationId xmlns:a16="http://schemas.microsoft.com/office/drawing/2014/main" id="{DC7B5633-34CE-48B7-9E6A-52B9639B3BF3}"/>
              </a:ext>
            </a:extLst>
          </p:cNvPr>
          <p:cNvSpPr/>
          <p:nvPr/>
        </p:nvSpPr>
        <p:spPr>
          <a:xfrm>
            <a:off x="269134" y="106712"/>
            <a:ext cx="7041304" cy="187042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3" name="正方形/長方形 52">
            <a:extLst>
              <a:ext uri="{FF2B5EF4-FFF2-40B4-BE49-F238E27FC236}">
                <a16:creationId xmlns:a16="http://schemas.microsoft.com/office/drawing/2014/main" id="{1D7B5A7A-26E8-40BE-AD6F-C6DE1A9AF359}"/>
              </a:ext>
            </a:extLst>
          </p:cNvPr>
          <p:cNvSpPr/>
          <p:nvPr/>
        </p:nvSpPr>
        <p:spPr>
          <a:xfrm>
            <a:off x="812181" y="6401350"/>
            <a:ext cx="1137264"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 name="正方形/長方形 2">
            <a:extLst>
              <a:ext uri="{FF2B5EF4-FFF2-40B4-BE49-F238E27FC236}">
                <a16:creationId xmlns:a16="http://schemas.microsoft.com/office/drawing/2014/main" id="{DE893A44-9DBF-487E-A400-D3C6A1B0F6F3}"/>
              </a:ext>
            </a:extLst>
          </p:cNvPr>
          <p:cNvSpPr/>
          <p:nvPr/>
        </p:nvSpPr>
        <p:spPr>
          <a:xfrm>
            <a:off x="-795273" y="4063562"/>
            <a:ext cx="1302358"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6" name="テキスト ボックス 5">
            <a:extLst>
              <a:ext uri="{FF2B5EF4-FFF2-40B4-BE49-F238E27FC236}">
                <a16:creationId xmlns:a16="http://schemas.microsoft.com/office/drawing/2014/main" id="{06CAE3F3-5EDF-4DAA-9ED1-1D35A2046455}"/>
              </a:ext>
            </a:extLst>
          </p:cNvPr>
          <p:cNvSpPr txBox="1"/>
          <p:nvPr/>
        </p:nvSpPr>
        <p:spPr>
          <a:xfrm>
            <a:off x="0" y="636380"/>
            <a:ext cx="7559678" cy="1015663"/>
          </a:xfrm>
          <a:prstGeom prst="rect">
            <a:avLst/>
          </a:prstGeom>
          <a:noFill/>
          <a:ln>
            <a:noFill/>
            <a:prstDash val="sysDot"/>
          </a:ln>
        </p:spPr>
        <p:txBody>
          <a:bodyPr wrap="square" rtlCol="0">
            <a:spAutoFit/>
          </a:bodyPr>
          <a:lstStyle/>
          <a:p>
            <a:pPr algn="ctr"/>
            <a:r>
              <a:rPr kumimoji="1" lang="ja-JP" altLang="en-US" sz="3000" dirty="0">
                <a:latin typeface="+mn-ea"/>
              </a:rPr>
              <a:t>消費税インボイス制度について</a:t>
            </a:r>
            <a:endParaRPr kumimoji="1" lang="en-US" altLang="ja-JP" sz="3000" dirty="0">
              <a:latin typeface="+mn-ea"/>
            </a:endParaRPr>
          </a:p>
          <a:p>
            <a:pPr algn="ctr"/>
            <a:r>
              <a:rPr lang="ja-JP" altLang="en-US" sz="3000" dirty="0">
                <a:latin typeface="+mn-ea"/>
              </a:rPr>
              <a:t>～</a:t>
            </a:r>
            <a:r>
              <a:rPr kumimoji="1" lang="ja-JP" altLang="en-US" sz="3000" dirty="0">
                <a:latin typeface="+mn-ea"/>
              </a:rPr>
              <a:t>今後の対応策を考える～</a:t>
            </a:r>
          </a:p>
        </p:txBody>
      </p:sp>
      <p:sp>
        <p:nvSpPr>
          <p:cNvPr id="64" name="四角形: 角を丸くする 63">
            <a:extLst>
              <a:ext uri="{FF2B5EF4-FFF2-40B4-BE49-F238E27FC236}">
                <a16:creationId xmlns:a16="http://schemas.microsoft.com/office/drawing/2014/main" id="{FD44B926-65BC-46DA-84E0-B2CA9DF37C2D}"/>
              </a:ext>
            </a:extLst>
          </p:cNvPr>
          <p:cNvSpPr/>
          <p:nvPr/>
        </p:nvSpPr>
        <p:spPr>
          <a:xfrm>
            <a:off x="403982" y="3238037"/>
            <a:ext cx="1280073" cy="626359"/>
          </a:xfrm>
          <a:prstGeom prst="roundRect">
            <a:avLst/>
          </a:prstGeom>
          <a:solidFill>
            <a:schemeClr val="bg1"/>
          </a:solid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7" name="グループ化 36">
            <a:extLst>
              <a:ext uri="{FF2B5EF4-FFF2-40B4-BE49-F238E27FC236}">
                <a16:creationId xmlns:a16="http://schemas.microsoft.com/office/drawing/2014/main" id="{74F41868-1AFD-435D-A95D-A9A7FFF9EEB8}"/>
              </a:ext>
            </a:extLst>
          </p:cNvPr>
          <p:cNvGrpSpPr/>
          <p:nvPr/>
        </p:nvGrpSpPr>
        <p:grpSpPr>
          <a:xfrm>
            <a:off x="201450" y="8935632"/>
            <a:ext cx="1322291" cy="588841"/>
            <a:chOff x="193223" y="8839884"/>
            <a:chExt cx="1330490" cy="588841"/>
          </a:xfrm>
        </p:grpSpPr>
        <p:sp>
          <p:nvSpPr>
            <p:cNvPr id="33" name="矢印: 五方向 32">
              <a:extLst>
                <a:ext uri="{FF2B5EF4-FFF2-40B4-BE49-F238E27FC236}">
                  <a16:creationId xmlns:a16="http://schemas.microsoft.com/office/drawing/2014/main" id="{DD65D4F9-3B6A-47A9-AAAE-BE3E2D2E2939}"/>
                </a:ext>
              </a:extLst>
            </p:cNvPr>
            <p:cNvSpPr/>
            <p:nvPr/>
          </p:nvSpPr>
          <p:spPr>
            <a:xfrm>
              <a:off x="193223" y="8839884"/>
              <a:ext cx="1330490" cy="588841"/>
            </a:xfrm>
            <a:prstGeom prst="homePlat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latin typeface="+mn-ea"/>
              </a:endParaRPr>
            </a:p>
          </p:txBody>
        </p:sp>
        <p:sp>
          <p:nvSpPr>
            <p:cNvPr id="30" name="テキスト ボックス 29">
              <a:extLst>
                <a:ext uri="{FF2B5EF4-FFF2-40B4-BE49-F238E27FC236}">
                  <a16:creationId xmlns:a16="http://schemas.microsoft.com/office/drawing/2014/main" id="{1E9EC82F-A029-473D-93CA-AF86ECF03D9B}"/>
                </a:ext>
              </a:extLst>
            </p:cNvPr>
            <p:cNvSpPr txBox="1"/>
            <p:nvPr/>
          </p:nvSpPr>
          <p:spPr>
            <a:xfrm>
              <a:off x="193223" y="8951129"/>
              <a:ext cx="1115210" cy="369332"/>
            </a:xfrm>
            <a:prstGeom prst="rect">
              <a:avLst/>
            </a:prstGeom>
            <a:noFill/>
            <a:ln>
              <a:noFill/>
            </a:ln>
          </p:spPr>
          <p:txBody>
            <a:bodyPr wrap="square" rtlCol="0">
              <a:spAutoFit/>
            </a:bodyPr>
            <a:lstStyle/>
            <a:p>
              <a:r>
                <a:rPr kumimoji="1" lang="ja-JP" altLang="en-US" dirty="0">
                  <a:latin typeface="+mn-ea"/>
                </a:rPr>
                <a:t>申込方法</a:t>
              </a:r>
            </a:p>
          </p:txBody>
        </p:sp>
      </p:grpSp>
      <p:grpSp>
        <p:nvGrpSpPr>
          <p:cNvPr id="38" name="グループ化 37">
            <a:extLst>
              <a:ext uri="{FF2B5EF4-FFF2-40B4-BE49-F238E27FC236}">
                <a16:creationId xmlns:a16="http://schemas.microsoft.com/office/drawing/2014/main" id="{C66397BB-A2FA-4310-A794-F55F77223AC0}"/>
              </a:ext>
            </a:extLst>
          </p:cNvPr>
          <p:cNvGrpSpPr/>
          <p:nvPr/>
        </p:nvGrpSpPr>
        <p:grpSpPr>
          <a:xfrm>
            <a:off x="201450" y="9687913"/>
            <a:ext cx="1330490" cy="588841"/>
            <a:chOff x="193223" y="9702193"/>
            <a:chExt cx="1330490" cy="588841"/>
          </a:xfrm>
        </p:grpSpPr>
        <p:sp>
          <p:nvSpPr>
            <p:cNvPr id="59" name="矢印: 五方向 58">
              <a:extLst>
                <a:ext uri="{FF2B5EF4-FFF2-40B4-BE49-F238E27FC236}">
                  <a16:creationId xmlns:a16="http://schemas.microsoft.com/office/drawing/2014/main" id="{C242752C-3D41-4F45-8B31-74E0A61A75C7}"/>
                </a:ext>
              </a:extLst>
            </p:cNvPr>
            <p:cNvSpPr/>
            <p:nvPr/>
          </p:nvSpPr>
          <p:spPr>
            <a:xfrm>
              <a:off x="193223" y="9702193"/>
              <a:ext cx="1330490" cy="588841"/>
            </a:xfrm>
            <a:prstGeom prst="homePlat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latin typeface="+mn-ea"/>
              </a:endParaRPr>
            </a:p>
          </p:txBody>
        </p:sp>
        <p:sp>
          <p:nvSpPr>
            <p:cNvPr id="12" name="テキスト ボックス 11">
              <a:extLst>
                <a:ext uri="{FF2B5EF4-FFF2-40B4-BE49-F238E27FC236}">
                  <a16:creationId xmlns:a16="http://schemas.microsoft.com/office/drawing/2014/main" id="{E55A7918-0567-4507-865B-B54346226D27}"/>
                </a:ext>
              </a:extLst>
            </p:cNvPr>
            <p:cNvSpPr txBox="1"/>
            <p:nvPr/>
          </p:nvSpPr>
          <p:spPr>
            <a:xfrm>
              <a:off x="216969" y="9785409"/>
              <a:ext cx="1115210" cy="369332"/>
            </a:xfrm>
            <a:prstGeom prst="rect">
              <a:avLst/>
            </a:prstGeom>
            <a:noFill/>
          </p:spPr>
          <p:txBody>
            <a:bodyPr wrap="square" rtlCol="0">
              <a:spAutoFit/>
            </a:bodyPr>
            <a:lstStyle/>
            <a:p>
              <a:r>
                <a:rPr kumimoji="1" lang="ja-JP" altLang="en-US" sz="1800" dirty="0">
                  <a:latin typeface="+mn-ea"/>
                </a:rPr>
                <a:t>問合せ先</a:t>
              </a:r>
              <a:endParaRPr kumimoji="1" lang="ja-JP" altLang="en-US" dirty="0">
                <a:latin typeface="+mn-ea"/>
              </a:endParaRPr>
            </a:p>
          </p:txBody>
        </p:sp>
      </p:grpSp>
      <p:sp>
        <p:nvSpPr>
          <p:cNvPr id="2" name="テキスト ボックス 1">
            <a:extLst>
              <a:ext uri="{FF2B5EF4-FFF2-40B4-BE49-F238E27FC236}">
                <a16:creationId xmlns:a16="http://schemas.microsoft.com/office/drawing/2014/main" id="{E685FBDF-74FF-4821-BC4C-39898A6C48CD}"/>
              </a:ext>
            </a:extLst>
          </p:cNvPr>
          <p:cNvSpPr txBox="1"/>
          <p:nvPr/>
        </p:nvSpPr>
        <p:spPr>
          <a:xfrm>
            <a:off x="437282" y="3322902"/>
            <a:ext cx="1236561" cy="461665"/>
          </a:xfrm>
          <a:prstGeom prst="rect">
            <a:avLst/>
          </a:prstGeom>
          <a:noFill/>
          <a:ln>
            <a:noFill/>
          </a:ln>
        </p:spPr>
        <p:txBody>
          <a:bodyPr wrap="square" rtlCol="0">
            <a:spAutoFit/>
          </a:bodyPr>
          <a:lstStyle/>
          <a:p>
            <a:pPr algn="ctr"/>
            <a:r>
              <a:rPr kumimoji="1" lang="ja-JP" altLang="en-US" sz="2400" b="1" dirty="0">
                <a:latin typeface="+mn-ea"/>
              </a:rPr>
              <a:t>会　場</a:t>
            </a:r>
          </a:p>
        </p:txBody>
      </p:sp>
      <p:sp>
        <p:nvSpPr>
          <p:cNvPr id="65" name="四角形: 角を丸くする 64">
            <a:extLst>
              <a:ext uri="{FF2B5EF4-FFF2-40B4-BE49-F238E27FC236}">
                <a16:creationId xmlns:a16="http://schemas.microsoft.com/office/drawing/2014/main" id="{A1888077-0209-4A82-9BFE-6DEF88813D7E}"/>
              </a:ext>
            </a:extLst>
          </p:cNvPr>
          <p:cNvSpPr/>
          <p:nvPr/>
        </p:nvSpPr>
        <p:spPr>
          <a:xfrm>
            <a:off x="412736" y="4071277"/>
            <a:ext cx="1280073" cy="626359"/>
          </a:xfrm>
          <a:prstGeom prst="roundRect">
            <a:avLst/>
          </a:prstGeom>
          <a:solidFill>
            <a:schemeClr val="bg1"/>
          </a:solid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四角形: 角を丸くする 66">
            <a:extLst>
              <a:ext uri="{FF2B5EF4-FFF2-40B4-BE49-F238E27FC236}">
                <a16:creationId xmlns:a16="http://schemas.microsoft.com/office/drawing/2014/main" id="{73714E59-60CD-48F5-A9DB-4039ABACE01F}"/>
              </a:ext>
            </a:extLst>
          </p:cNvPr>
          <p:cNvSpPr/>
          <p:nvPr/>
        </p:nvSpPr>
        <p:spPr>
          <a:xfrm>
            <a:off x="426138" y="4900282"/>
            <a:ext cx="1280073" cy="626359"/>
          </a:xfrm>
          <a:prstGeom prst="roundRect">
            <a:avLst/>
          </a:prstGeom>
          <a:solidFill>
            <a:schemeClr val="bg1"/>
          </a:solid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四角形: 角を丸くする 67">
            <a:extLst>
              <a:ext uri="{FF2B5EF4-FFF2-40B4-BE49-F238E27FC236}">
                <a16:creationId xmlns:a16="http://schemas.microsoft.com/office/drawing/2014/main" id="{89A7BC94-8275-40C4-9E53-A1722C5BFBFD}"/>
              </a:ext>
            </a:extLst>
          </p:cNvPr>
          <p:cNvSpPr/>
          <p:nvPr/>
        </p:nvSpPr>
        <p:spPr>
          <a:xfrm>
            <a:off x="437282" y="5722172"/>
            <a:ext cx="1280073" cy="626359"/>
          </a:xfrm>
          <a:prstGeom prst="roundRect">
            <a:avLst/>
          </a:prstGeom>
          <a:solidFill>
            <a:schemeClr val="bg1"/>
          </a:solid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2" name="グループ化 41">
            <a:extLst>
              <a:ext uri="{FF2B5EF4-FFF2-40B4-BE49-F238E27FC236}">
                <a16:creationId xmlns:a16="http://schemas.microsoft.com/office/drawing/2014/main" id="{D286BA75-2632-4A02-B7BE-817D4E108A43}"/>
              </a:ext>
            </a:extLst>
          </p:cNvPr>
          <p:cNvGrpSpPr/>
          <p:nvPr/>
        </p:nvGrpSpPr>
        <p:grpSpPr>
          <a:xfrm>
            <a:off x="246640" y="3940064"/>
            <a:ext cx="1418386" cy="666591"/>
            <a:chOff x="1041778" y="4475615"/>
            <a:chExt cx="1271477" cy="666591"/>
          </a:xfrm>
        </p:grpSpPr>
        <p:sp>
          <p:nvSpPr>
            <p:cNvPr id="43" name="テキスト ボックス 42">
              <a:extLst>
                <a:ext uri="{FF2B5EF4-FFF2-40B4-BE49-F238E27FC236}">
                  <a16:creationId xmlns:a16="http://schemas.microsoft.com/office/drawing/2014/main" id="{7DC47F78-42A7-45B7-A65C-A1894FAB3B24}"/>
                </a:ext>
              </a:extLst>
            </p:cNvPr>
            <p:cNvSpPr txBox="1"/>
            <p:nvPr/>
          </p:nvSpPr>
          <p:spPr>
            <a:xfrm>
              <a:off x="1204771" y="4680541"/>
              <a:ext cx="1108484" cy="461665"/>
            </a:xfrm>
            <a:prstGeom prst="rect">
              <a:avLst/>
            </a:prstGeom>
            <a:noFill/>
            <a:ln>
              <a:noFill/>
            </a:ln>
          </p:spPr>
          <p:txBody>
            <a:bodyPr wrap="square" rtlCol="0">
              <a:spAutoFit/>
            </a:bodyPr>
            <a:lstStyle/>
            <a:p>
              <a:pPr algn="ctr"/>
              <a:r>
                <a:rPr kumimoji="1" lang="ja-JP" altLang="en-US" sz="2400" b="1" dirty="0">
                  <a:latin typeface="+mn-ea"/>
                </a:rPr>
                <a:t>講　師</a:t>
              </a:r>
            </a:p>
          </p:txBody>
        </p:sp>
        <p:sp>
          <p:nvSpPr>
            <p:cNvPr id="44" name="正方形/長方形 43">
              <a:extLst>
                <a:ext uri="{FF2B5EF4-FFF2-40B4-BE49-F238E27FC236}">
                  <a16:creationId xmlns:a16="http://schemas.microsoft.com/office/drawing/2014/main" id="{90FEAFE3-CF46-4EFA-B544-C6983C2CFE62}"/>
                </a:ext>
              </a:extLst>
            </p:cNvPr>
            <p:cNvSpPr/>
            <p:nvPr/>
          </p:nvSpPr>
          <p:spPr>
            <a:xfrm>
              <a:off x="1041778" y="4475615"/>
              <a:ext cx="1167466"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52" name="テキスト ボックス 51">
            <a:extLst>
              <a:ext uri="{FF2B5EF4-FFF2-40B4-BE49-F238E27FC236}">
                <a16:creationId xmlns:a16="http://schemas.microsoft.com/office/drawing/2014/main" id="{2DB801EE-533B-419C-B697-00E17003B7F1}"/>
              </a:ext>
            </a:extLst>
          </p:cNvPr>
          <p:cNvSpPr txBox="1"/>
          <p:nvPr/>
        </p:nvSpPr>
        <p:spPr>
          <a:xfrm>
            <a:off x="525051" y="5805113"/>
            <a:ext cx="1104534" cy="461665"/>
          </a:xfrm>
          <a:prstGeom prst="rect">
            <a:avLst/>
          </a:prstGeom>
          <a:noFill/>
          <a:ln>
            <a:noFill/>
          </a:ln>
        </p:spPr>
        <p:txBody>
          <a:bodyPr wrap="square" rtlCol="0">
            <a:spAutoFit/>
          </a:bodyPr>
          <a:lstStyle/>
          <a:p>
            <a:pPr algn="ctr"/>
            <a:r>
              <a:rPr kumimoji="1" lang="ja-JP" altLang="en-US" sz="2400" b="1" dirty="0">
                <a:latin typeface="+mn-ea"/>
              </a:rPr>
              <a:t>費　用</a:t>
            </a:r>
          </a:p>
        </p:txBody>
      </p:sp>
      <p:sp>
        <p:nvSpPr>
          <p:cNvPr id="39" name="テキスト ボックス 38">
            <a:extLst>
              <a:ext uri="{FF2B5EF4-FFF2-40B4-BE49-F238E27FC236}">
                <a16:creationId xmlns:a16="http://schemas.microsoft.com/office/drawing/2014/main" id="{40AF6094-B762-49AF-B079-9AAFC5240D36}"/>
              </a:ext>
            </a:extLst>
          </p:cNvPr>
          <p:cNvSpPr txBox="1"/>
          <p:nvPr/>
        </p:nvSpPr>
        <p:spPr>
          <a:xfrm>
            <a:off x="513908" y="4993517"/>
            <a:ext cx="1104534" cy="461665"/>
          </a:xfrm>
          <a:prstGeom prst="rect">
            <a:avLst/>
          </a:prstGeom>
          <a:noFill/>
          <a:ln>
            <a:noFill/>
          </a:ln>
        </p:spPr>
        <p:txBody>
          <a:bodyPr wrap="square" rtlCol="0">
            <a:spAutoFit/>
          </a:bodyPr>
          <a:lstStyle/>
          <a:p>
            <a:pPr algn="ctr"/>
            <a:r>
              <a:rPr lang="ja-JP" altLang="en-US" sz="2400" b="1" dirty="0">
                <a:latin typeface="+mn-ea"/>
              </a:rPr>
              <a:t>定　員</a:t>
            </a:r>
            <a:endParaRPr kumimoji="1" lang="ja-JP" altLang="en-US" sz="2400" b="1" dirty="0">
              <a:latin typeface="+mn-ea"/>
            </a:endParaRPr>
          </a:p>
        </p:txBody>
      </p:sp>
    </p:spTree>
    <p:extLst>
      <p:ext uri="{BB962C8B-B14F-4D97-AF65-F5344CB8AC3E}">
        <p14:creationId xmlns:p14="http://schemas.microsoft.com/office/powerpoint/2010/main" val="3953976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CD11089-2001-4E57-9CD9-B24E3BA95E81}"/>
              </a:ext>
            </a:extLst>
          </p:cNvPr>
          <p:cNvSpPr txBox="1"/>
          <p:nvPr/>
        </p:nvSpPr>
        <p:spPr>
          <a:xfrm>
            <a:off x="430004" y="523581"/>
            <a:ext cx="6775733" cy="5047536"/>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ja-JP" sz="32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Times New Roman" panose="02020603050405020304" pitchFamily="18" charset="0"/>
              </a:rPr>
              <a:t>参 加 申 込 書</a:t>
            </a:r>
            <a:endParaRPr kumimoji="0" lang="en-US" altLang="ja-JP" sz="32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24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ja-JP" altLang="ja-JP" sz="7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群馬県中小企業団体中央会　経営支援部 開発課（</a:t>
            </a: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林</a:t>
            </a:r>
            <a:r>
              <a:rPr kumimoji="0" lang="ja-JP"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行</a:t>
            </a:r>
            <a:endParaRPr kumimoji="0" lang="ja-JP" altLang="ja-JP"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ＦＡＸ：</a:t>
            </a:r>
            <a:r>
              <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027</a:t>
            </a: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234</a:t>
            </a: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2266</a:t>
            </a:r>
            <a:endParaRPr kumimoji="0" lang="en-US" altLang="ja-JP"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ja-JP" sz="700" b="0" i="0"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令和３年 　</a:t>
            </a:r>
            <a:r>
              <a:rPr kumimoji="0"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月   　日</a:t>
            </a:r>
            <a:endPar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altLang="ja-JP" sz="12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defTabSz="914400" rtl="0" eaLnBrk="0" fontAlgn="base" latinLnBrk="0" hangingPunct="0">
              <a:lnSpc>
                <a:spcPct val="200000"/>
              </a:lnSpc>
              <a:spcBef>
                <a:spcPct val="0"/>
              </a:spcBef>
              <a:spcAft>
                <a:spcPct val="0"/>
              </a:spcAft>
              <a:buClrTx/>
              <a:buSzTx/>
              <a:buFontTx/>
              <a:buNone/>
              <a:tabLst/>
              <a:defRPr/>
            </a:pPr>
            <a:r>
              <a:rPr kumimoji="0" lang="ja-JP" altLang="en-US" sz="1200" b="0"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0" lang="en-US" altLang="ja-JP" sz="1200" b="0"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defTabSz="914400" rtl="0" eaLnBrk="0" fontAlgn="base" latinLnBrk="0" hangingPunct="0">
              <a:lnSpc>
                <a:spcPct val="200000"/>
              </a:lnSpc>
              <a:spcBef>
                <a:spcPct val="0"/>
              </a:spcBef>
              <a:spcAft>
                <a:spcPct val="0"/>
              </a:spcAft>
              <a:buClrTx/>
              <a:buSzTx/>
              <a:buFontTx/>
              <a:buNone/>
              <a:tabLst/>
              <a:defRPr/>
            </a:pPr>
            <a:endParaRPr kumimoji="0" lang="en-US" altLang="ja-JP" sz="1200" u="sng"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defTabSz="914400" rtl="0" eaLnBrk="0" fontAlgn="base" latinLnBrk="0" hangingPunct="0">
              <a:lnSpc>
                <a:spcPct val="200000"/>
              </a:lnSpc>
              <a:spcBef>
                <a:spcPct val="0"/>
              </a:spcBef>
              <a:spcAft>
                <a:spcPct val="0"/>
              </a:spcAft>
              <a:buClrTx/>
              <a:buSzTx/>
              <a:buFontTx/>
              <a:buNone/>
              <a:tabLst/>
              <a:defRPr/>
            </a:pPr>
            <a:endParaRPr kumimoji="0" lang="en-US" altLang="ja-JP" sz="12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defTabSz="914400" rtl="0" eaLnBrk="0" fontAlgn="base" latinLnBrk="0" hangingPunct="0">
              <a:lnSpc>
                <a:spcPct val="200000"/>
              </a:lnSpc>
              <a:spcBef>
                <a:spcPct val="0"/>
              </a:spcBef>
              <a:spcAft>
                <a:spcPct val="0"/>
              </a:spcAft>
              <a:buClrTx/>
              <a:buSzTx/>
              <a:buFontTx/>
              <a:buNone/>
              <a:tabLst/>
              <a:defRPr/>
            </a:pPr>
            <a:r>
              <a:rPr kumimoji="0" lang="ja-JP" altLang="en-US" sz="12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0" lang="en-US" altLang="ja-JP" sz="12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defRPr/>
            </a:pPr>
            <a:endParaRPr kumimoji="0" lang="en-US" altLang="ja-JP" sz="1200" u="sng"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defRPr/>
            </a:pPr>
            <a:endParaRPr kumimoji="0" lang="en-US" altLang="ja-JP" sz="1200" u="sng"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defRPr/>
            </a:pPr>
            <a:endParaRPr kumimoji="0" lang="en-US" altLang="ja-JP" sz="1200" u="sng"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defRPr/>
            </a:pPr>
            <a:endParaRPr kumimoji="0" lang="en-US" altLang="ja-JP" sz="1200" u="sng"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ct val="150000"/>
              </a:lnSpc>
              <a:defRPr/>
            </a:pPr>
            <a:r>
              <a:rPr kumimoji="0" lang="ja-JP" altLang="en-US" sz="14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令和</a:t>
            </a:r>
            <a:r>
              <a:rPr kumimoji="0" lang="en-US" altLang="ja-JP" sz="14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3</a:t>
            </a:r>
            <a:r>
              <a:rPr kumimoji="0" lang="ja-JP" altLang="en-US" sz="14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r>
              <a:rPr kumimoji="0" lang="en-US" altLang="ja-JP" sz="14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11</a:t>
            </a:r>
            <a:r>
              <a:rPr kumimoji="0" lang="ja-JP" altLang="en-US" sz="14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月</a:t>
            </a:r>
            <a:r>
              <a:rPr kumimoji="0" lang="en-US" altLang="ja-JP" sz="14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a:t>
            </a:r>
            <a:r>
              <a:rPr kumimoji="0" lang="ja-JP" altLang="en-US" sz="14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日 </a:t>
            </a:r>
            <a:r>
              <a:rPr kumimoji="0" lang="en-US" altLang="ja-JP" sz="14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0" lang="ja-JP" altLang="en-US" sz="14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水</a:t>
            </a:r>
            <a:r>
              <a:rPr kumimoji="0"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kumimoji="0" lang="ja-JP" altLang="en-US" sz="14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開催のセミナーに下記のとおり申し込みます。</a:t>
            </a:r>
            <a:endParaRPr kumimoji="0"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88F5D630-A196-4B12-B768-753A111177BC}"/>
              </a:ext>
            </a:extLst>
          </p:cNvPr>
          <p:cNvSpPr txBox="1"/>
          <p:nvPr/>
        </p:nvSpPr>
        <p:spPr>
          <a:xfrm>
            <a:off x="430005" y="8751974"/>
            <a:ext cx="6775732" cy="1163845"/>
          </a:xfrm>
          <a:prstGeom prst="rect">
            <a:avLst/>
          </a:prstGeom>
          <a:noFill/>
        </p:spPr>
        <p:txBody>
          <a:bodyPr wrap="square">
            <a:spAutoFit/>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ご記入いただきました個人情報は慎重に取り扱い、本セミナーの運営、管理、その他情報提供のみ</a:t>
            </a:r>
            <a:r>
              <a:rPr kumimoji="0" lang="ja-JP" altLang="en-US" sz="12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0" lang="en-US" altLang="ja-JP" sz="12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に使用します。</a:t>
            </a:r>
            <a:endParaRPr kumimoji="0" lang="en-US" altLang="ja-JP" sz="12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altLang="ja-JP" sz="12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kumimoji="0" lang="ja-JP" altLang="en-US" sz="12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お車でお越しの際は、ホテルメトロポリタン高崎の契約駐車場であれば、駐車料金は無料</a:t>
            </a:r>
            <a:r>
              <a:rPr kumimoji="0" lang="en-US" altLang="ja-JP" sz="12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kumimoji="0" lang="ja-JP" altLang="en-US" sz="12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３時間</a:t>
            </a:r>
            <a:r>
              <a:rPr kumimoji="0" lang="en-US" altLang="ja-JP" sz="12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p>
          <a:p>
            <a:pPr marL="0" marR="0" lvl="0" indent="0" algn="l" defTabSz="914400" rtl="0" eaLnBrk="0" fontAlgn="base" latinLnBrk="0" hangingPunct="0">
              <a:lnSpc>
                <a:spcPct val="150000"/>
              </a:lnSpc>
              <a:spcBef>
                <a:spcPct val="0"/>
              </a:spcBef>
              <a:spcAft>
                <a:spcPct val="0"/>
              </a:spcAft>
              <a:buClrTx/>
              <a:buSzTx/>
              <a:buFontTx/>
              <a:buNone/>
              <a:tabLst/>
              <a:defRPr/>
            </a:pPr>
            <a:r>
              <a:rPr kumimoji="0" lang="ja-JP" altLang="en-US" sz="12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です。駐車整理券を会場までご持参ください。</a:t>
            </a:r>
            <a:endParaRPr kumimoji="0" lang="ja-JP"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6" name="テキスト ボックス 5">
            <a:extLst>
              <a:ext uri="{FF2B5EF4-FFF2-40B4-BE49-F238E27FC236}">
                <a16:creationId xmlns:a16="http://schemas.microsoft.com/office/drawing/2014/main" id="{2F3FD0D6-F70D-4216-B74E-FB26FF1F9DCE}"/>
              </a:ext>
            </a:extLst>
          </p:cNvPr>
          <p:cNvSpPr txBox="1"/>
          <p:nvPr/>
        </p:nvSpPr>
        <p:spPr>
          <a:xfrm>
            <a:off x="2984229" y="2672416"/>
            <a:ext cx="3884752" cy="1734001"/>
          </a:xfrm>
          <a:prstGeom prst="rect">
            <a:avLst/>
          </a:prstGeom>
          <a:noFill/>
        </p:spPr>
        <p:txBody>
          <a:bodyPr wrap="square" rtlCol="0">
            <a:spAutoFit/>
          </a:bodyPr>
          <a:lstStyle/>
          <a:p>
            <a:pPr marL="0" marR="0" lvl="0" indent="0" defTabSz="914400" rtl="0" eaLnBrk="0" fontAlgn="base" latinLnBrk="0" hangingPunct="0">
              <a:lnSpc>
                <a:spcPct val="200000"/>
              </a:lnSpc>
              <a:spcBef>
                <a:spcPct val="0"/>
              </a:spcBef>
              <a:spcAft>
                <a:spcPct val="0"/>
              </a:spcAft>
              <a:buClrTx/>
              <a:buSzTx/>
              <a:buFontTx/>
              <a:buNone/>
              <a:tabLst/>
              <a:defRPr/>
            </a:pPr>
            <a:r>
              <a:rPr kumimoji="0" lang="ja-JP" altLang="en-US" sz="14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企　 業　 名</a:t>
            </a:r>
            <a:r>
              <a:rPr kumimoji="0" lang="en-US" altLang="ja-JP" sz="14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en-US" sz="14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en-US" sz="14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（所属組合名）</a:t>
            </a:r>
            <a:r>
              <a:rPr kumimoji="0" lang="en-US" altLang="ja-JP" sz="14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en-US" sz="14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0" lang="ja-JP" altLang="en-US" sz="14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defTabSz="914400" rtl="0" eaLnBrk="0" fontAlgn="base" latinLnBrk="0" hangingPunct="0">
              <a:lnSpc>
                <a:spcPct val="200000"/>
              </a:lnSpc>
              <a:spcBef>
                <a:spcPct val="0"/>
              </a:spcBef>
              <a:spcAft>
                <a:spcPct val="0"/>
              </a:spcAft>
              <a:buClrTx/>
              <a:buSzTx/>
              <a:buFontTx/>
              <a:buNone/>
              <a:tabLst/>
              <a:defRPr/>
            </a:pPr>
            <a:r>
              <a:rPr kumimoji="0" lang="ja-JP" altLang="en-US" sz="14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担 当 者 名</a:t>
            </a:r>
            <a:r>
              <a:rPr kumimoji="0" lang="en-US" altLang="ja-JP" sz="14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en-US" sz="14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en-US" sz="14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連   絡   先</a:t>
            </a:r>
            <a:r>
              <a:rPr kumimoji="0" lang="en-US" altLang="ja-JP" sz="14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p>
        </p:txBody>
      </p:sp>
      <p:graphicFrame>
        <p:nvGraphicFramePr>
          <p:cNvPr id="8" name="表 7">
            <a:extLst>
              <a:ext uri="{FF2B5EF4-FFF2-40B4-BE49-F238E27FC236}">
                <a16:creationId xmlns:a16="http://schemas.microsoft.com/office/drawing/2014/main" id="{007D1194-87DF-4493-B33C-E95BD545C893}"/>
              </a:ext>
            </a:extLst>
          </p:cNvPr>
          <p:cNvGraphicFramePr>
            <a:graphicFrameLocks noGrp="1"/>
          </p:cNvGraphicFramePr>
          <p:nvPr>
            <p:extLst>
              <p:ext uri="{D42A27DB-BD31-4B8C-83A1-F6EECF244321}">
                <p14:modId xmlns:p14="http://schemas.microsoft.com/office/powerpoint/2010/main" val="3035976828"/>
              </p:ext>
            </p:extLst>
          </p:nvPr>
        </p:nvGraphicFramePr>
        <p:xfrm>
          <a:off x="430005" y="5466053"/>
          <a:ext cx="6775732" cy="3078480"/>
        </p:xfrm>
        <a:graphic>
          <a:graphicData uri="http://schemas.openxmlformats.org/drawingml/2006/table">
            <a:tbl>
              <a:tblPr firstRow="1" firstCol="1" bandRow="1">
                <a:tableStyleId>{8799B23B-EC83-4686-B30A-512413B5E67A}</a:tableStyleId>
              </a:tblPr>
              <a:tblGrid>
                <a:gridCol w="438341">
                  <a:extLst>
                    <a:ext uri="{9D8B030D-6E8A-4147-A177-3AD203B41FA5}">
                      <a16:colId xmlns:a16="http://schemas.microsoft.com/office/drawing/2014/main" val="748581430"/>
                    </a:ext>
                  </a:extLst>
                </a:gridCol>
                <a:gridCol w="1907981">
                  <a:extLst>
                    <a:ext uri="{9D8B030D-6E8A-4147-A177-3AD203B41FA5}">
                      <a16:colId xmlns:a16="http://schemas.microsoft.com/office/drawing/2014/main" val="3007107110"/>
                    </a:ext>
                  </a:extLst>
                </a:gridCol>
                <a:gridCol w="3283087">
                  <a:extLst>
                    <a:ext uri="{9D8B030D-6E8A-4147-A177-3AD203B41FA5}">
                      <a16:colId xmlns:a16="http://schemas.microsoft.com/office/drawing/2014/main" val="508360965"/>
                    </a:ext>
                  </a:extLst>
                </a:gridCol>
                <a:gridCol w="1146323">
                  <a:extLst>
                    <a:ext uri="{9D8B030D-6E8A-4147-A177-3AD203B41FA5}">
                      <a16:colId xmlns:a16="http://schemas.microsoft.com/office/drawing/2014/main" val="2034053743"/>
                    </a:ext>
                  </a:extLst>
                </a:gridCol>
              </a:tblGrid>
              <a:tr h="342900">
                <a:tc>
                  <a:txBody>
                    <a:bodyPr/>
                    <a:lstStyle/>
                    <a:p>
                      <a:pPr algn="ctr"/>
                      <a:r>
                        <a:rPr lang="en-US" sz="1050" kern="100">
                          <a:effectLst/>
                        </a:rPr>
                        <a:t>No.</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r>
                        <a:rPr lang="ja-JP" sz="1100" kern="100">
                          <a:effectLst/>
                        </a:rPr>
                        <a:t>氏　　　名</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r>
                        <a:rPr lang="ja-JP" sz="1100" kern="100" dirty="0">
                          <a:effectLst/>
                        </a:rPr>
                        <a:t>所　　属　・　役　　職</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r>
                        <a:rPr lang="ja-JP" sz="1100" kern="100">
                          <a:effectLst/>
                        </a:rPr>
                        <a:t>備　　考</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981235904"/>
                  </a:ext>
                </a:extLst>
              </a:tr>
              <a:tr h="683895">
                <a:tc>
                  <a:txBody>
                    <a:bodyPr/>
                    <a:lstStyle/>
                    <a:p>
                      <a:pPr algn="ctr"/>
                      <a:r>
                        <a:rPr lang="en-US" sz="1100" kern="100">
                          <a:effectLst/>
                        </a:rPr>
                        <a:t>1</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r>
                        <a:rPr lang="en-US" sz="1050" kern="10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r>
                        <a:rPr lang="en-US" sz="1050" kern="10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r>
                        <a:rPr lang="en-US" sz="1050" kern="10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80415557"/>
                  </a:ext>
                </a:extLst>
              </a:tr>
              <a:tr h="683895">
                <a:tc>
                  <a:txBody>
                    <a:bodyPr/>
                    <a:lstStyle/>
                    <a:p>
                      <a:pPr algn="ctr"/>
                      <a:r>
                        <a:rPr lang="en-US" sz="1100" kern="100">
                          <a:effectLst/>
                        </a:rPr>
                        <a:t>2</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r>
                        <a:rPr lang="en-US" sz="1050" kern="10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r>
                        <a:rPr lang="en-US" sz="1050" kern="10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r>
                        <a:rPr lang="en-US" sz="1050" kern="10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632637549"/>
                  </a:ext>
                </a:extLst>
              </a:tr>
              <a:tr h="683895">
                <a:tc>
                  <a:txBody>
                    <a:bodyPr/>
                    <a:lstStyle/>
                    <a:p>
                      <a:pPr algn="ctr"/>
                      <a:r>
                        <a:rPr lang="en-US" sz="1100" kern="100">
                          <a:effectLst/>
                        </a:rPr>
                        <a:t>3</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r>
                        <a:rPr lang="en-US" sz="1050" kern="10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r>
                        <a:rPr lang="en-US" sz="1050" kern="10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r>
                        <a:rPr lang="en-US" sz="1050" kern="10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50699604"/>
                  </a:ext>
                </a:extLst>
              </a:tr>
              <a:tr h="683895">
                <a:tc>
                  <a:txBody>
                    <a:bodyPr/>
                    <a:lstStyle/>
                    <a:p>
                      <a:pPr algn="ctr"/>
                      <a:r>
                        <a:rPr lang="en-US" sz="1100" kern="100">
                          <a:effectLst/>
                        </a:rPr>
                        <a:t>4</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r>
                        <a:rPr lang="en-US" sz="1050" kern="10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r>
                        <a:rPr lang="en-US" sz="1050" kern="100">
                          <a:effectLst/>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r>
                        <a:rPr lang="en-US" sz="1050" kern="10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16420072"/>
                  </a:ext>
                </a:extLst>
              </a:tr>
            </a:tbl>
          </a:graphicData>
        </a:graphic>
      </p:graphicFrame>
    </p:spTree>
    <p:extLst>
      <p:ext uri="{BB962C8B-B14F-4D97-AF65-F5344CB8AC3E}">
        <p14:creationId xmlns:p14="http://schemas.microsoft.com/office/powerpoint/2010/main" val="3738428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508</TotalTime>
  <Words>381</Words>
  <Application>Microsoft Office PowerPoint</Application>
  <PresentationFormat>ユーザー設定</PresentationFormat>
  <Paragraphs>65</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UDPゴシック</vt:lpstr>
      <vt:lpstr>HGS創英角ｺﾞｼｯｸUB</vt:lpstr>
      <vt:lpstr>游ゴシック</vt:lpstr>
      <vt:lpstr>游ゴシック Light</vt:lpstr>
      <vt:lpstr>游明朝</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hayashi</dc:creator>
  <cp:lastModifiedBy>hayashi</cp:lastModifiedBy>
  <cp:revision>51</cp:revision>
  <cp:lastPrinted>2021-10-11T06:54:00Z</cp:lastPrinted>
  <dcterms:created xsi:type="dcterms:W3CDTF">2021-10-08T02:11:43Z</dcterms:created>
  <dcterms:modified xsi:type="dcterms:W3CDTF">2021-10-13T02:27:46Z</dcterms:modified>
</cp:coreProperties>
</file>