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2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58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6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81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57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85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28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19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3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49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20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83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15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BC19-3321-4F7A-811B-5445BE1CC83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E131-84C9-48E4-A812-9FAF3F6F2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4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1A6DAB55-FFBE-A914-9C2F-D5EC76A4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FBB99E-C67C-B509-A16C-01A1FA7FBC89}"/>
              </a:ext>
            </a:extLst>
          </p:cNvPr>
          <p:cNvSpPr txBox="1"/>
          <p:nvPr/>
        </p:nvSpPr>
        <p:spPr>
          <a:xfrm>
            <a:off x="0" y="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4000" kern="10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ロシアのウクライナ</a:t>
            </a:r>
            <a:r>
              <a:rPr lang="ja-JP" altLang="en-US" sz="4000" kern="1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侵略</a:t>
            </a:r>
            <a:r>
              <a:rPr lang="ja-JP" altLang="ja-JP" sz="4000" kern="10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と</a:t>
            </a:r>
            <a:endParaRPr lang="en-US" altLang="ja-JP" sz="4000" kern="100" dirty="0">
              <a:effectLst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4000" kern="100" dirty="0">
                <a:effectLst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Times New Roman" panose="02020603050405020304" pitchFamily="18" charset="0"/>
              </a:rPr>
              <a:t>今後の国際情勢</a:t>
            </a:r>
            <a:endParaRPr kumimoji="1" lang="ja-JP" altLang="en-US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7A9B13-C661-0A66-1D83-3494D602A7BA}"/>
              </a:ext>
            </a:extLst>
          </p:cNvPr>
          <p:cNvSpPr txBox="1"/>
          <p:nvPr/>
        </p:nvSpPr>
        <p:spPr>
          <a:xfrm>
            <a:off x="342899" y="9075003"/>
            <a:ext cx="6172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問い合わせ先</a:t>
            </a:r>
            <a:endParaRPr kumimoji="1"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群馬県中小企業団体中央会 経営支援部 開発課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担当：林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TEL.027-232-4123</a:t>
            </a:r>
            <a:r>
              <a: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FAX.027-234-2266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42AAF0-8E9A-2640-E1B7-70116204EC14}"/>
              </a:ext>
            </a:extLst>
          </p:cNvPr>
          <p:cNvSpPr txBox="1"/>
          <p:nvPr/>
        </p:nvSpPr>
        <p:spPr>
          <a:xfrm>
            <a:off x="0" y="1401242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日本経済にも深刻な影響を及ぼすロシア</a:t>
            </a: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のウクライナ侵略と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今後の国際情勢について、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１９９９年より</a:t>
            </a:r>
            <a:r>
              <a:rPr lang="ja-JP" altLang="en-US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en-US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年間、欧州復興開発銀行で日本代表理事を務めた経験などに基づき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お話しいただきます。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D0AD9F1-CCA5-657A-EC38-21F5E8FEE8E4}"/>
              </a:ext>
            </a:extLst>
          </p:cNvPr>
          <p:cNvGrpSpPr/>
          <p:nvPr/>
        </p:nvGrpSpPr>
        <p:grpSpPr>
          <a:xfrm>
            <a:off x="342899" y="2579753"/>
            <a:ext cx="2482851" cy="3411650"/>
            <a:chOff x="415924" y="2316739"/>
            <a:chExt cx="2343151" cy="341165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19D972C8-7248-D79F-38C8-8F3F24F1E4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43" r="6640" b="24231"/>
            <a:stretch/>
          </p:blipFill>
          <p:spPr>
            <a:xfrm>
              <a:off x="415924" y="2659128"/>
              <a:ext cx="2343151" cy="2461236"/>
            </a:xfrm>
            <a:prstGeom prst="rect">
              <a:avLst/>
            </a:prstGeom>
          </p:spPr>
        </p:pic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A678B2AF-18DF-98EC-CBD8-80D7E65B1C6C}"/>
                </a:ext>
              </a:extLst>
            </p:cNvPr>
            <p:cNvSpPr txBox="1"/>
            <p:nvPr/>
          </p:nvSpPr>
          <p:spPr>
            <a:xfrm>
              <a:off x="448884" y="5112836"/>
              <a:ext cx="2310191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株式会社東和銀行 名誉顧問</a:t>
              </a:r>
              <a:endPara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吉永　國光　氏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8D31E875-50AA-59A5-B30D-BFCB62B2F72A}"/>
                </a:ext>
              </a:extLst>
            </p:cNvPr>
            <p:cNvSpPr txBox="1"/>
            <p:nvPr/>
          </p:nvSpPr>
          <p:spPr>
            <a:xfrm>
              <a:off x="415925" y="2316739"/>
              <a:ext cx="23431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講　　師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509CCA-B9DD-1098-7E49-55D9D1E0F0CC}"/>
              </a:ext>
            </a:extLst>
          </p:cNvPr>
          <p:cNvSpPr txBox="1"/>
          <p:nvPr/>
        </p:nvSpPr>
        <p:spPr>
          <a:xfrm>
            <a:off x="3060700" y="27305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7DD893-97B9-74BF-93D2-8F95791E1262}"/>
              </a:ext>
            </a:extLst>
          </p:cNvPr>
          <p:cNvSpPr txBox="1"/>
          <p:nvPr/>
        </p:nvSpPr>
        <p:spPr>
          <a:xfrm>
            <a:off x="2959101" y="2554613"/>
            <a:ext cx="35559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&lt;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プロフィール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&gt;</a:t>
            </a:r>
            <a:endParaRPr lang="ja-JP" altLang="ja-JP" sz="1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1945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年生まれ。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69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年、東京大学経済学部卒業。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70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年、大蔵省入省。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75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年、米国イェール大学大学院卒業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経営管理学修士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6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その後、在ニューヨーク日本国総領事館領事、岩手県副知事、関東財務局長など要職を歴任。</a:t>
            </a:r>
            <a:endParaRPr lang="en-US" altLang="ja-JP" sz="1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2005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年、東和銀行入行。副頭取、頭取、会長を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経て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en-US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22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年より現職。</a:t>
            </a:r>
            <a:endParaRPr lang="en-US" altLang="ja-JP" sz="1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同年、㈱ヤマダホールディングス社外取締役に就任。</a:t>
            </a:r>
            <a:endParaRPr lang="en-US" altLang="ja-JP" sz="16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本業の傍ら、県内の大学などで</a:t>
            </a:r>
            <a:r>
              <a:rPr lang="ja-JP" altLang="en-US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学生・一般向けに講義・</a:t>
            </a:r>
            <a:r>
              <a:rPr lang="ja-JP" altLang="ja-JP" sz="16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講演する機会も持つ。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85B6A70-0359-0F3E-3B11-E34E13247700}"/>
              </a:ext>
            </a:extLst>
          </p:cNvPr>
          <p:cNvGrpSpPr/>
          <p:nvPr/>
        </p:nvGrpSpPr>
        <p:grpSpPr>
          <a:xfrm>
            <a:off x="0" y="6246585"/>
            <a:ext cx="6858000" cy="2662267"/>
            <a:chOff x="0" y="5994400"/>
            <a:chExt cx="6858000" cy="2662267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863C0226-CDD6-F5A7-D870-AA99558EB288}"/>
                </a:ext>
              </a:extLst>
            </p:cNvPr>
            <p:cNvSpPr txBox="1"/>
            <p:nvPr/>
          </p:nvSpPr>
          <p:spPr>
            <a:xfrm>
              <a:off x="0" y="5994400"/>
              <a:ext cx="6858000" cy="26622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　　時</a:t>
              </a:r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zh-TW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令和４年１０月２４日</a:t>
              </a:r>
              <a:r>
                <a:rPr kumimoji="1" lang="en-US" altLang="zh-TW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zh-TW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r>
                <a:rPr kumimoji="1" lang="en-US" altLang="zh-TW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</a:p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</a:t>
              </a:r>
              <a:r>
                <a:rPr kumimoji="1" lang="zh-TW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１３時３０分 ～ １４時３０分</a:t>
              </a:r>
              <a:endParaRPr kumimoji="1" lang="en-US" altLang="zh-TW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場　　所</a:t>
              </a:r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lang="ja-JP" altLang="ja-JP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前橋商工会議所会館　２階「ローズ」</a:t>
              </a:r>
              <a:endParaRPr lang="en-US" altLang="ja-JP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endPara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参 加 費　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無料</a:t>
              </a:r>
              <a:endPara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申込方法　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裏面に記入し、</a:t>
              </a:r>
              <a:r>
                <a: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FAX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にてお申込みください。</a:t>
              </a:r>
              <a:endParaRPr kumimoji="1"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kumimoji="1"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r>
                <a:rPr kumimoji="1" lang="ja-JP" altLang="en-US" sz="20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〆　　切</a:t>
              </a:r>
              <a:r>
                <a: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令和４年１０月１７日</a:t>
              </a:r>
              <a:r>
                <a: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</a:t>
              </a:r>
              <a:r>
                <a:rPr kumimoji="1" lang="en-US" altLang="ja-JP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6C142DE-9858-89C4-EB1A-6CAFFB86E694}"/>
                </a:ext>
              </a:extLst>
            </p:cNvPr>
            <p:cNvSpPr/>
            <p:nvPr/>
          </p:nvSpPr>
          <p:spPr>
            <a:xfrm>
              <a:off x="342900" y="5994400"/>
              <a:ext cx="6172200" cy="26622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784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D11089-2001-4E57-9CD9-B24E3BA95E81}"/>
              </a:ext>
            </a:extLst>
          </p:cNvPr>
          <p:cNvSpPr txBox="1"/>
          <p:nvPr/>
        </p:nvSpPr>
        <p:spPr>
          <a:xfrm>
            <a:off x="390093" y="692766"/>
            <a:ext cx="6146822" cy="4630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ja-JP" sz="2903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参 加 申 込 書</a:t>
            </a:r>
            <a:endParaRPr lang="en-US" altLang="ja-JP" sz="2903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2177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  <a:p>
            <a:pPr algn="ct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ja-JP" altLang="ja-JP" sz="635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群馬県中小企業団体中央会　経営支援部 開発課（</a:t>
            </a: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林</a:t>
            </a:r>
            <a:r>
              <a:rPr lang="ja-JP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　行</a:t>
            </a:r>
            <a:endParaRPr lang="ja-JP" altLang="ja-JP" sz="726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ＦＡＸ：</a:t>
            </a:r>
            <a:r>
              <a:rPr lang="en-US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027</a:t>
            </a: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234</a:t>
            </a: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－</a:t>
            </a:r>
            <a:r>
              <a:rPr lang="en-US" altLang="ja-JP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2266</a:t>
            </a:r>
            <a:endParaRPr lang="en-US" altLang="ja-JP" sz="726" dirty="0">
              <a:solidFill>
                <a:prstClr val="black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635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令和４年　　　月　　　日</a:t>
            </a:r>
            <a:endParaRPr lang="en-US" altLang="ja-JP" sz="127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89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                           </a:t>
            </a:r>
            <a:endParaRPr lang="en-US" altLang="ja-JP" sz="1089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89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ja-JP" altLang="en-US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令和４年</a:t>
            </a:r>
            <a:r>
              <a:rPr lang="en-US" altLang="ja-JP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０月２４日 </a:t>
            </a:r>
            <a:r>
              <a:rPr lang="en-US" altLang="ja-JP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7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開催のセミナーに下記のとおり申し込みます。</a:t>
            </a:r>
            <a:endParaRPr lang="en-US" altLang="ja-JP" sz="127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 defTabSz="82954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089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F5D630-A196-4B12-B768-753A111177BC}"/>
              </a:ext>
            </a:extLst>
          </p:cNvPr>
          <p:cNvSpPr txBox="1"/>
          <p:nvPr/>
        </p:nvSpPr>
        <p:spPr>
          <a:xfrm>
            <a:off x="390094" y="8937004"/>
            <a:ext cx="6146821" cy="552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089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89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ご記入いただきました個人情報は慎重に取り扱い、本セミナーの運営、管理、その他情報提供のみ　</a:t>
            </a:r>
            <a:endParaRPr lang="en-US" altLang="ja-JP" sz="1089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defTabSz="829544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089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に使用します。</a:t>
            </a:r>
            <a:endParaRPr lang="en-US" altLang="ja-JP" sz="1089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F3FD0D6-F70D-4216-B74E-FB26FF1F9DCE}"/>
              </a:ext>
            </a:extLst>
          </p:cNvPr>
          <p:cNvSpPr txBox="1"/>
          <p:nvPr/>
        </p:nvSpPr>
        <p:spPr>
          <a:xfrm>
            <a:off x="1828801" y="2642151"/>
            <a:ext cx="4402616" cy="1581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企　 業　 名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	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                                       　　　　　　　　　　　　　　　　　　         </a:t>
            </a: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（所属組合名）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	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endParaRPr lang="ja-JP" altLang="en-US" sz="1270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829544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担当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記入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者名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		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7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                                                    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連絡先電話番号</a:t>
            </a:r>
            <a:r>
              <a:rPr lang="en-US" altLang="ja-JP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				</a:t>
            </a:r>
            <a:r>
              <a:rPr lang="ja-JP" altLang="en-US" sz="1270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270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007D1194-87DF-4493-B33C-E95BD545C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15758"/>
              </p:ext>
            </p:extLst>
          </p:nvPr>
        </p:nvGraphicFramePr>
        <p:xfrm>
          <a:off x="439504" y="5036612"/>
          <a:ext cx="6048000" cy="396000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748581430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3007107110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50836096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No.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氏　　　名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000" kern="100" dirty="0">
                          <a:effectLst/>
                        </a:rPr>
                        <a:t>所　　属　・　役　　職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29812359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1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48041555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2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63263754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3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5506996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4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181642007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5</a:t>
                      </a:r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ja-JP" sz="1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2215" marR="62215" marT="0" marB="0" anchor="ctr"/>
                </a:tc>
                <a:extLst>
                  <a:ext uri="{0D108BD9-81ED-4DB2-BD59-A6C34878D82A}">
                    <a16:rowId xmlns:a16="http://schemas.microsoft.com/office/drawing/2014/main" val="2251236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4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373</Words>
  <Application>Microsoft Office PowerPoint</Application>
  <PresentationFormat>A4 210 x 297 mm</PresentationFormat>
  <Paragraphs>61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HGS創英角ｺﾞｼｯｸUB</vt:lpstr>
      <vt:lpstr>HG創英角ｺﾞｼｯｸUB</vt:lpstr>
      <vt:lpstr>ＭＳ 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</dc:creator>
  <cp:lastModifiedBy>hayashi</cp:lastModifiedBy>
  <cp:revision>39</cp:revision>
  <cp:lastPrinted>2022-08-30T04:10:28Z</cp:lastPrinted>
  <dcterms:created xsi:type="dcterms:W3CDTF">2022-08-24T06:40:24Z</dcterms:created>
  <dcterms:modified xsi:type="dcterms:W3CDTF">2022-08-31T06:12:54Z</dcterms:modified>
</cp:coreProperties>
</file>